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Lst>
  <p:sldSz cx="9144000" cy="5143500" type="screen16x9"/>
  <p:notesSz cx="6858000" cy="9144000"/>
  <p:embeddedFontLst>
    <p:embeddedFont>
      <p:font typeface="Alexandria" pitchFamily="2" charset="-78"/>
      <p:regular r:id="rId19"/>
      <p:bold r:id="rId20"/>
    </p:embeddedFont>
    <p:embeddedFont>
      <p:font typeface="Alexandria Light" pitchFamily="2" charset="-78"/>
      <p:regular r:id="rId21"/>
      <p:bold r:id="rId22"/>
    </p:embeddedFont>
    <p:embeddedFont>
      <p:font typeface="Alexandria Medium" pitchFamily="2" charset="-78"/>
      <p:regular r:id="rId23"/>
      <p:bold r:id="rId24"/>
    </p:embeddedFont>
    <p:embeddedFont>
      <p:font typeface="Alexandria SemiBold" pitchFamily="2" charset="-78"/>
      <p:regular r:id="rId25"/>
      <p:bold r:id="rId26"/>
    </p:embeddedFont>
    <p:embeddedFont>
      <p:font typeface="Anaheim" pitchFamily="2" charset="77"/>
      <p:regular r:id="rId27"/>
      <p:bold r:id="rId28"/>
    </p:embeddedFont>
    <p:embeddedFont>
      <p:font typeface="DM Sans" pitchFamily="2" charset="77"/>
      <p:regular r:id="rId29"/>
      <p:bold r:id="rId30"/>
      <p:italic r:id="rId31"/>
      <p:boldItalic r:id="rId32"/>
    </p:embeddedFont>
    <p:embeddedFont>
      <p:font typeface="Helvetica Neue" panose="02000503000000020004" pitchFamily="2" charset="0"/>
      <p:regular r:id="rId33"/>
      <p:bold r:id="rId34"/>
      <p:italic r:id="rId35"/>
      <p:boldItalic r:id="rId36"/>
    </p:embeddedFont>
    <p:embeddedFont>
      <p:font typeface="Nunito" pitchFamily="2" charset="77"/>
      <p:regular r:id="rId37"/>
      <p:bold r:id="rId38"/>
      <p:italic r:id="rId39"/>
      <p:boldItalic r:id="rId40"/>
    </p:embeddedFont>
    <p:embeddedFont>
      <p:font typeface="Nunito Light" panose="020F0302020204030204" pitchFamily="34" charset="0"/>
      <p:regular r:id="rId41"/>
      <p:italic r:id="rId4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43" roundtripDataSignature="AMtx7mhy5+QllwgNLgGVZd//YoGPnLprZg=="/>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E0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872"/>
    <p:restoredTop sz="94579"/>
  </p:normalViewPr>
  <p:slideViewPr>
    <p:cSldViewPr snapToGrid="0">
      <p:cViewPr varScale="1">
        <p:scale>
          <a:sx n="209" d="100"/>
          <a:sy n="209" d="100"/>
        </p:scale>
        <p:origin x="184" y="21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font" Target="fonts/font8.fntdata"/><Relationship Id="rId39" Type="http://schemas.openxmlformats.org/officeDocument/2006/relationships/font" Target="fonts/font21.fntdata"/><Relationship Id="rId21" Type="http://schemas.openxmlformats.org/officeDocument/2006/relationships/font" Target="fonts/font3.fntdata"/><Relationship Id="rId34" Type="http://schemas.openxmlformats.org/officeDocument/2006/relationships/font" Target="fonts/font16.fntdata"/><Relationship Id="rId42" Type="http://schemas.openxmlformats.org/officeDocument/2006/relationships/font" Target="fonts/font24.fntdata"/><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32" Type="http://schemas.openxmlformats.org/officeDocument/2006/relationships/font" Target="fonts/font14.fntdata"/><Relationship Id="rId37" Type="http://schemas.openxmlformats.org/officeDocument/2006/relationships/font" Target="fonts/font19.fntdata"/><Relationship Id="rId40" Type="http://schemas.openxmlformats.org/officeDocument/2006/relationships/font" Target="fonts/font22.fntdata"/><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font" Target="fonts/font10.fntdata"/><Relationship Id="rId36" Type="http://schemas.openxmlformats.org/officeDocument/2006/relationships/font" Target="fonts/font18.fntdata"/><Relationship Id="rId10" Type="http://schemas.openxmlformats.org/officeDocument/2006/relationships/slide" Target="slides/slide9.xml"/><Relationship Id="rId19" Type="http://schemas.openxmlformats.org/officeDocument/2006/relationships/font" Target="fonts/font1.fntdata"/><Relationship Id="rId31" Type="http://schemas.openxmlformats.org/officeDocument/2006/relationships/font" Target="fonts/font13.fntdata"/><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font" Target="fonts/font12.fntdata"/><Relationship Id="rId35" Type="http://schemas.openxmlformats.org/officeDocument/2006/relationships/font" Target="fonts/font17.fntdata"/><Relationship Id="rId43" Type="http://customschemas.google.com/relationships/presentationmetadata" Target="meta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33" Type="http://schemas.openxmlformats.org/officeDocument/2006/relationships/font" Target="fonts/font15.fntdata"/><Relationship Id="rId38" Type="http://schemas.openxmlformats.org/officeDocument/2006/relationships/font" Target="fonts/font20.fntdata"/><Relationship Id="rId46" Type="http://schemas.openxmlformats.org/officeDocument/2006/relationships/theme" Target="theme/theme1.xml"/><Relationship Id="rId20" Type="http://schemas.openxmlformats.org/officeDocument/2006/relationships/font" Target="fonts/font2.fntdata"/><Relationship Id="rId41" Type="http://schemas.openxmlformats.org/officeDocument/2006/relationships/font" Target="fonts/font2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4" name="Google Shape;104;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3"/>
        <p:cNvGrpSpPr/>
        <p:nvPr/>
      </p:nvGrpSpPr>
      <p:grpSpPr>
        <a:xfrm>
          <a:off x="0" y="0"/>
          <a:ext cx="0" cy="0"/>
          <a:chOff x="0" y="0"/>
          <a:chExt cx="0" cy="0"/>
        </a:xfrm>
      </p:grpSpPr>
      <p:sp>
        <p:nvSpPr>
          <p:cNvPr id="574" name="Google Shape;574;g315e64b246f_0_1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75" name="Google Shape;575;g315e64b246f_0_16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5"/>
        <p:cNvGrpSpPr/>
        <p:nvPr/>
      </p:nvGrpSpPr>
      <p:grpSpPr>
        <a:xfrm>
          <a:off x="0" y="0"/>
          <a:ext cx="0" cy="0"/>
          <a:chOff x="0" y="0"/>
          <a:chExt cx="0" cy="0"/>
        </a:xfrm>
      </p:grpSpPr>
      <p:sp>
        <p:nvSpPr>
          <p:cNvPr id="586" name="Google Shape;586;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7" name="Google Shape;587;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2"/>
        <p:cNvGrpSpPr/>
        <p:nvPr/>
      </p:nvGrpSpPr>
      <p:grpSpPr>
        <a:xfrm>
          <a:off x="0" y="0"/>
          <a:ext cx="0" cy="0"/>
          <a:chOff x="0" y="0"/>
          <a:chExt cx="0" cy="0"/>
        </a:xfrm>
      </p:grpSpPr>
      <p:sp>
        <p:nvSpPr>
          <p:cNvPr id="593" name="Google Shape;593;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94" name="Google Shape;594;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0"/>
        <p:cNvGrpSpPr/>
        <p:nvPr/>
      </p:nvGrpSpPr>
      <p:grpSpPr>
        <a:xfrm>
          <a:off x="0" y="0"/>
          <a:ext cx="0" cy="0"/>
          <a:chOff x="0" y="0"/>
          <a:chExt cx="0" cy="0"/>
        </a:xfrm>
      </p:grpSpPr>
      <p:sp>
        <p:nvSpPr>
          <p:cNvPr id="601" name="Google Shape;601;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02" name="Google Shape;602;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1"/>
        <p:cNvGrpSpPr/>
        <p:nvPr/>
      </p:nvGrpSpPr>
      <p:grpSpPr>
        <a:xfrm>
          <a:off x="0" y="0"/>
          <a:ext cx="0" cy="0"/>
          <a:chOff x="0" y="0"/>
          <a:chExt cx="0" cy="0"/>
        </a:xfrm>
      </p:grpSpPr>
      <p:sp>
        <p:nvSpPr>
          <p:cNvPr id="612" name="Google Shape;612;g315e0f627bb_1_1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13" name="Google Shape;613;g315e0f627bb_1_15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
        <p:cNvGrpSpPr/>
        <p:nvPr/>
      </p:nvGrpSpPr>
      <p:grpSpPr>
        <a:xfrm>
          <a:off x="0" y="0"/>
          <a:ext cx="0" cy="0"/>
          <a:chOff x="0" y="0"/>
          <a:chExt cx="0" cy="0"/>
        </a:xfrm>
      </p:grpSpPr>
      <p:sp>
        <p:nvSpPr>
          <p:cNvPr id="623" name="Google Shape;623;g315e0f627bb_1_1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4" name="Google Shape;624;g315e0f627bb_1_1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1"/>
        <p:cNvGrpSpPr/>
        <p:nvPr/>
      </p:nvGrpSpPr>
      <p:grpSpPr>
        <a:xfrm>
          <a:off x="0" y="0"/>
          <a:ext cx="0" cy="0"/>
          <a:chOff x="0" y="0"/>
          <a:chExt cx="0" cy="0"/>
        </a:xfrm>
      </p:grpSpPr>
      <p:sp>
        <p:nvSpPr>
          <p:cNvPr id="632" name="Google Shape;632;g315e64b246f_1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33" name="Google Shape;633;g315e64b246f_1_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1" name="Google Shape;281;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4" name="Google Shape;294;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315e0f627bb_1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4" name="Google Shape;314;g315e0f627bb_1_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g315e64b246f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2" name="Google Shape;422;g315e64b246f_0_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8"/>
        <p:cNvGrpSpPr/>
        <p:nvPr/>
      </p:nvGrpSpPr>
      <p:grpSpPr>
        <a:xfrm>
          <a:off x="0" y="0"/>
          <a:ext cx="0" cy="0"/>
          <a:chOff x="0" y="0"/>
          <a:chExt cx="0" cy="0"/>
        </a:xfrm>
      </p:grpSpPr>
      <p:sp>
        <p:nvSpPr>
          <p:cNvPr id="529" name="Google Shape;529;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0" name="Google Shape;530;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1"/>
        <p:cNvGrpSpPr/>
        <p:nvPr/>
      </p:nvGrpSpPr>
      <p:grpSpPr>
        <a:xfrm>
          <a:off x="0" y="0"/>
          <a:ext cx="0" cy="0"/>
          <a:chOff x="0" y="0"/>
          <a:chExt cx="0" cy="0"/>
        </a:xfrm>
      </p:grpSpPr>
      <p:sp>
        <p:nvSpPr>
          <p:cNvPr id="542" name="Google Shape;542;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43" name="Google Shape;543;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9"/>
        <p:cNvGrpSpPr/>
        <p:nvPr/>
      </p:nvGrpSpPr>
      <p:grpSpPr>
        <a:xfrm>
          <a:off x="0" y="0"/>
          <a:ext cx="0" cy="0"/>
          <a:chOff x="0" y="0"/>
          <a:chExt cx="0" cy="0"/>
        </a:xfrm>
      </p:grpSpPr>
      <p:sp>
        <p:nvSpPr>
          <p:cNvPr id="550" name="Google Shape;550;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51" name="Google Shape;551;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1"/>
        <p:cNvGrpSpPr/>
        <p:nvPr/>
      </p:nvGrpSpPr>
      <p:grpSpPr>
        <a:xfrm>
          <a:off x="0" y="0"/>
          <a:ext cx="0" cy="0"/>
          <a:chOff x="0" y="0"/>
          <a:chExt cx="0" cy="0"/>
        </a:xfrm>
      </p:grpSpPr>
      <p:sp>
        <p:nvSpPr>
          <p:cNvPr id="562" name="Google Shape;562;g315e64b246f_0_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3" name="Google Shape;563;g315e64b246f_0_15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14"/>
          <p:cNvSpPr txBox="1">
            <a:spLocks noGrp="1"/>
          </p:cNvSpPr>
          <p:nvPr>
            <p:ph type="ctrTitle"/>
          </p:nvPr>
        </p:nvSpPr>
        <p:spPr>
          <a:xfrm>
            <a:off x="713225" y="547625"/>
            <a:ext cx="4069800" cy="1865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191919"/>
              </a:buClr>
              <a:buSzPts val="5200"/>
              <a:buNone/>
              <a:defRPr sz="3700"/>
            </a:lvl1pPr>
            <a:lvl2pPr lvl="1" algn="ctr">
              <a:lnSpc>
                <a:spcPct val="100000"/>
              </a:lnSpc>
              <a:spcBef>
                <a:spcPts val="0"/>
              </a:spcBef>
              <a:spcAft>
                <a:spcPts val="0"/>
              </a:spcAft>
              <a:buClr>
                <a:srgbClr val="191919"/>
              </a:buClr>
              <a:buSzPts val="5200"/>
              <a:buNone/>
              <a:defRPr sz="5200">
                <a:solidFill>
                  <a:srgbClr val="191919"/>
                </a:solidFill>
              </a:defRPr>
            </a:lvl2pPr>
            <a:lvl3pPr lvl="2" algn="ctr">
              <a:lnSpc>
                <a:spcPct val="100000"/>
              </a:lnSpc>
              <a:spcBef>
                <a:spcPts val="0"/>
              </a:spcBef>
              <a:spcAft>
                <a:spcPts val="0"/>
              </a:spcAft>
              <a:buClr>
                <a:srgbClr val="191919"/>
              </a:buClr>
              <a:buSzPts val="5200"/>
              <a:buNone/>
              <a:defRPr sz="5200">
                <a:solidFill>
                  <a:srgbClr val="191919"/>
                </a:solidFill>
              </a:defRPr>
            </a:lvl3pPr>
            <a:lvl4pPr lvl="3" algn="ctr">
              <a:lnSpc>
                <a:spcPct val="100000"/>
              </a:lnSpc>
              <a:spcBef>
                <a:spcPts val="0"/>
              </a:spcBef>
              <a:spcAft>
                <a:spcPts val="0"/>
              </a:spcAft>
              <a:buClr>
                <a:srgbClr val="191919"/>
              </a:buClr>
              <a:buSzPts val="5200"/>
              <a:buNone/>
              <a:defRPr sz="5200">
                <a:solidFill>
                  <a:srgbClr val="191919"/>
                </a:solidFill>
              </a:defRPr>
            </a:lvl4pPr>
            <a:lvl5pPr lvl="4" algn="ctr">
              <a:lnSpc>
                <a:spcPct val="100000"/>
              </a:lnSpc>
              <a:spcBef>
                <a:spcPts val="0"/>
              </a:spcBef>
              <a:spcAft>
                <a:spcPts val="0"/>
              </a:spcAft>
              <a:buClr>
                <a:srgbClr val="191919"/>
              </a:buClr>
              <a:buSzPts val="5200"/>
              <a:buNone/>
              <a:defRPr sz="5200">
                <a:solidFill>
                  <a:srgbClr val="191919"/>
                </a:solidFill>
              </a:defRPr>
            </a:lvl5pPr>
            <a:lvl6pPr lvl="5" algn="ctr">
              <a:lnSpc>
                <a:spcPct val="100000"/>
              </a:lnSpc>
              <a:spcBef>
                <a:spcPts val="0"/>
              </a:spcBef>
              <a:spcAft>
                <a:spcPts val="0"/>
              </a:spcAft>
              <a:buClr>
                <a:srgbClr val="191919"/>
              </a:buClr>
              <a:buSzPts val="5200"/>
              <a:buNone/>
              <a:defRPr sz="5200">
                <a:solidFill>
                  <a:srgbClr val="191919"/>
                </a:solidFill>
              </a:defRPr>
            </a:lvl6pPr>
            <a:lvl7pPr lvl="6" algn="ctr">
              <a:lnSpc>
                <a:spcPct val="100000"/>
              </a:lnSpc>
              <a:spcBef>
                <a:spcPts val="0"/>
              </a:spcBef>
              <a:spcAft>
                <a:spcPts val="0"/>
              </a:spcAft>
              <a:buClr>
                <a:srgbClr val="191919"/>
              </a:buClr>
              <a:buSzPts val="5200"/>
              <a:buNone/>
              <a:defRPr sz="5200">
                <a:solidFill>
                  <a:srgbClr val="191919"/>
                </a:solidFill>
              </a:defRPr>
            </a:lvl7pPr>
            <a:lvl8pPr lvl="7" algn="ctr">
              <a:lnSpc>
                <a:spcPct val="100000"/>
              </a:lnSpc>
              <a:spcBef>
                <a:spcPts val="0"/>
              </a:spcBef>
              <a:spcAft>
                <a:spcPts val="0"/>
              </a:spcAft>
              <a:buClr>
                <a:srgbClr val="191919"/>
              </a:buClr>
              <a:buSzPts val="5200"/>
              <a:buNone/>
              <a:defRPr sz="5200">
                <a:solidFill>
                  <a:srgbClr val="191919"/>
                </a:solidFill>
              </a:defRPr>
            </a:lvl8pPr>
            <a:lvl9pPr lvl="8" algn="ctr">
              <a:lnSpc>
                <a:spcPct val="100000"/>
              </a:lnSpc>
              <a:spcBef>
                <a:spcPts val="0"/>
              </a:spcBef>
              <a:spcAft>
                <a:spcPts val="0"/>
              </a:spcAft>
              <a:buClr>
                <a:srgbClr val="191919"/>
              </a:buClr>
              <a:buSzPts val="5200"/>
              <a:buNone/>
              <a:defRPr sz="5200">
                <a:solidFill>
                  <a:srgbClr val="191919"/>
                </a:solidFill>
              </a:defRPr>
            </a:lvl9pPr>
          </a:lstStyle>
          <a:p>
            <a:endParaRPr/>
          </a:p>
        </p:txBody>
      </p:sp>
      <p:sp>
        <p:nvSpPr>
          <p:cNvPr id="10" name="Google Shape;10;p14"/>
          <p:cNvSpPr txBox="1">
            <a:spLocks noGrp="1"/>
          </p:cNvSpPr>
          <p:nvPr>
            <p:ph type="subTitle" idx="1"/>
          </p:nvPr>
        </p:nvSpPr>
        <p:spPr>
          <a:xfrm>
            <a:off x="713225" y="2606050"/>
            <a:ext cx="2161500" cy="6876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algn="l">
              <a:lnSpc>
                <a:spcPct val="115000"/>
              </a:lnSpc>
              <a:spcBef>
                <a:spcPts val="0"/>
              </a:spcBef>
              <a:spcAft>
                <a:spcPts val="0"/>
              </a:spcAft>
              <a:buSzPts val="1400"/>
              <a:buNone/>
              <a:defRPr sz="16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1" name="Google Shape;11;p14"/>
          <p:cNvSpPr/>
          <p:nvPr/>
        </p:nvSpPr>
        <p:spPr>
          <a:xfrm>
            <a:off x="3578850" y="4595150"/>
            <a:ext cx="5561919" cy="8977"/>
          </a:xfrm>
          <a:custGeom>
            <a:avLst/>
            <a:gdLst/>
            <a:ahLst/>
            <a:cxnLst/>
            <a:rect l="l" t="t" r="r" b="b"/>
            <a:pathLst>
              <a:path w="4558950" h="9525" extrusionOk="0">
                <a:moveTo>
                  <a:pt x="0" y="0"/>
                </a:moveTo>
                <a:lnTo>
                  <a:pt x="4558951" y="0"/>
                </a:lnTo>
              </a:path>
            </a:pathLst>
          </a:custGeom>
          <a:noFill/>
          <a:ln w="9525"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2"/>
        <p:cNvGrpSpPr/>
        <p:nvPr/>
      </p:nvGrpSpPr>
      <p:grpSpPr>
        <a:xfrm>
          <a:off x="0" y="0"/>
          <a:ext cx="0" cy="0"/>
          <a:chOff x="0" y="0"/>
          <a:chExt cx="0" cy="0"/>
        </a:xfrm>
      </p:grpSpPr>
      <p:sp>
        <p:nvSpPr>
          <p:cNvPr id="13" name="Google Shape;13;p15"/>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3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sp>
        <p:nvSpPr>
          <p:cNvPr id="14" name="Google Shape;14;p15"/>
          <p:cNvSpPr txBox="1">
            <a:spLocks noGrp="1"/>
          </p:cNvSpPr>
          <p:nvPr>
            <p:ph type="body" idx="1"/>
          </p:nvPr>
        </p:nvSpPr>
        <p:spPr>
          <a:xfrm>
            <a:off x="720000" y="1215751"/>
            <a:ext cx="7704000" cy="445800"/>
          </a:xfrm>
          <a:prstGeom prst="rect">
            <a:avLst/>
          </a:prstGeom>
          <a:noFill/>
          <a:ln>
            <a:noFill/>
          </a:ln>
        </p:spPr>
        <p:txBody>
          <a:bodyPr spcFirstLastPara="1" wrap="square" lIns="91425" tIns="91425" rIns="91425" bIns="91425" anchor="t" anchorCtr="0">
            <a:noAutofit/>
          </a:bodyPr>
          <a:lstStyle>
            <a:lvl1pPr marL="457200" lvl="0" indent="-317500" algn="l">
              <a:lnSpc>
                <a:spcPct val="100000"/>
              </a:lnSpc>
              <a:spcBef>
                <a:spcPts val="0"/>
              </a:spcBef>
              <a:spcAft>
                <a:spcPts val="0"/>
              </a:spcAft>
              <a:buSzPts val="1400"/>
              <a:buFont typeface="Nunito Light"/>
              <a:buChar char="●"/>
              <a:defRPr sz="1200"/>
            </a:lvl1pPr>
            <a:lvl2pPr marL="914400" lvl="1" indent="-317500" algn="l">
              <a:lnSpc>
                <a:spcPct val="100000"/>
              </a:lnSpc>
              <a:spcBef>
                <a:spcPts val="0"/>
              </a:spcBef>
              <a:spcAft>
                <a:spcPts val="0"/>
              </a:spcAft>
              <a:buSzPts val="1400"/>
              <a:buFont typeface="Nunito Light"/>
              <a:buChar char="○"/>
              <a:defRPr/>
            </a:lvl2pPr>
            <a:lvl3pPr marL="1371600" lvl="2" indent="-317500" algn="l">
              <a:lnSpc>
                <a:spcPct val="100000"/>
              </a:lnSpc>
              <a:spcBef>
                <a:spcPts val="0"/>
              </a:spcBef>
              <a:spcAft>
                <a:spcPts val="0"/>
              </a:spcAft>
              <a:buSzPts val="1400"/>
              <a:buFont typeface="Nunito Light"/>
              <a:buChar char="■"/>
              <a:defRPr/>
            </a:lvl3pPr>
            <a:lvl4pPr marL="1828800" lvl="3" indent="-317500" algn="l">
              <a:lnSpc>
                <a:spcPct val="100000"/>
              </a:lnSpc>
              <a:spcBef>
                <a:spcPts val="0"/>
              </a:spcBef>
              <a:spcAft>
                <a:spcPts val="0"/>
              </a:spcAft>
              <a:buSzPts val="1400"/>
              <a:buFont typeface="Nunito Light"/>
              <a:buChar char="●"/>
              <a:defRPr/>
            </a:lvl4pPr>
            <a:lvl5pPr marL="2286000" lvl="4" indent="-317500" algn="l">
              <a:lnSpc>
                <a:spcPct val="100000"/>
              </a:lnSpc>
              <a:spcBef>
                <a:spcPts val="0"/>
              </a:spcBef>
              <a:spcAft>
                <a:spcPts val="0"/>
              </a:spcAft>
              <a:buSzPts val="1400"/>
              <a:buFont typeface="Nunito Light"/>
              <a:buChar char="○"/>
              <a:defRPr/>
            </a:lvl5pPr>
            <a:lvl6pPr marL="2743200" lvl="5" indent="-317500" algn="l">
              <a:lnSpc>
                <a:spcPct val="100000"/>
              </a:lnSpc>
              <a:spcBef>
                <a:spcPts val="0"/>
              </a:spcBef>
              <a:spcAft>
                <a:spcPts val="0"/>
              </a:spcAft>
              <a:buSzPts val="1400"/>
              <a:buFont typeface="Nunito Light"/>
              <a:buChar char="■"/>
              <a:defRPr/>
            </a:lvl6pPr>
            <a:lvl7pPr marL="3200400" lvl="6" indent="-317500" algn="l">
              <a:lnSpc>
                <a:spcPct val="100000"/>
              </a:lnSpc>
              <a:spcBef>
                <a:spcPts val="0"/>
              </a:spcBef>
              <a:spcAft>
                <a:spcPts val="0"/>
              </a:spcAft>
              <a:buSzPts val="1400"/>
              <a:buFont typeface="Nunito Light"/>
              <a:buChar char="●"/>
              <a:defRPr/>
            </a:lvl7pPr>
            <a:lvl8pPr marL="3657600" lvl="7" indent="-317500" algn="l">
              <a:lnSpc>
                <a:spcPct val="100000"/>
              </a:lnSpc>
              <a:spcBef>
                <a:spcPts val="0"/>
              </a:spcBef>
              <a:spcAft>
                <a:spcPts val="0"/>
              </a:spcAft>
              <a:buSzPts val="1400"/>
              <a:buFont typeface="Nunito Light"/>
              <a:buChar char="○"/>
              <a:defRPr/>
            </a:lvl8pPr>
            <a:lvl9pPr marL="4114800" lvl="8" indent="-317500" algn="l">
              <a:lnSpc>
                <a:spcPct val="100000"/>
              </a:lnSpc>
              <a:spcBef>
                <a:spcPts val="0"/>
              </a:spcBef>
              <a:spcAft>
                <a:spcPts val="0"/>
              </a:spcAft>
              <a:buSzPts val="1400"/>
              <a:buFont typeface="Nunito Light"/>
              <a:buChar char="■"/>
              <a:defRPr/>
            </a:lvl9pPr>
          </a:lstStyle>
          <a:p>
            <a:endParaRPr/>
          </a:p>
        </p:txBody>
      </p:sp>
      <p:grpSp>
        <p:nvGrpSpPr>
          <p:cNvPr id="15" name="Google Shape;15;p15"/>
          <p:cNvGrpSpPr/>
          <p:nvPr/>
        </p:nvGrpSpPr>
        <p:grpSpPr>
          <a:xfrm>
            <a:off x="3578850" y="1718572"/>
            <a:ext cx="5867348" cy="2885555"/>
            <a:chOff x="3578850" y="1718572"/>
            <a:chExt cx="5867348" cy="2885555"/>
          </a:xfrm>
        </p:grpSpPr>
        <p:sp>
          <p:nvSpPr>
            <p:cNvPr id="16" name="Google Shape;16;p15"/>
            <p:cNvSpPr/>
            <p:nvPr/>
          </p:nvSpPr>
          <p:spPr>
            <a:xfrm>
              <a:off x="3578850" y="4595150"/>
              <a:ext cx="5561919" cy="8977"/>
            </a:xfrm>
            <a:custGeom>
              <a:avLst/>
              <a:gdLst/>
              <a:ahLst/>
              <a:cxnLst/>
              <a:rect l="l" t="t" r="r" b="b"/>
              <a:pathLst>
                <a:path w="4558950" h="9525" extrusionOk="0">
                  <a:moveTo>
                    <a:pt x="0" y="0"/>
                  </a:moveTo>
                  <a:lnTo>
                    <a:pt x="4558951" y="0"/>
                  </a:lnTo>
                </a:path>
              </a:pathLst>
            </a:custGeom>
            <a:noFill/>
            <a:ln w="9525"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 name="Google Shape;17;p15"/>
            <p:cNvSpPr/>
            <p:nvPr/>
          </p:nvSpPr>
          <p:spPr>
            <a:xfrm>
              <a:off x="8498925" y="1718572"/>
              <a:ext cx="947273" cy="2876589"/>
            </a:xfrm>
            <a:custGeom>
              <a:avLst/>
              <a:gdLst/>
              <a:ahLst/>
              <a:cxnLst/>
              <a:rect l="l" t="t" r="r" b="b"/>
              <a:pathLst>
                <a:path w="1061370" h="3223069" extrusionOk="0">
                  <a:moveTo>
                    <a:pt x="957929" y="0"/>
                  </a:moveTo>
                  <a:lnTo>
                    <a:pt x="957929" y="200882"/>
                  </a:lnTo>
                  <a:lnTo>
                    <a:pt x="103442" y="200882"/>
                  </a:lnTo>
                  <a:lnTo>
                    <a:pt x="103442" y="0"/>
                  </a:lnTo>
                  <a:lnTo>
                    <a:pt x="0" y="0"/>
                  </a:lnTo>
                  <a:lnTo>
                    <a:pt x="0" y="3223069"/>
                  </a:lnTo>
                  <a:lnTo>
                    <a:pt x="103442" y="3223069"/>
                  </a:lnTo>
                  <a:lnTo>
                    <a:pt x="103442" y="3027712"/>
                  </a:lnTo>
                  <a:lnTo>
                    <a:pt x="957929" y="3027712"/>
                  </a:lnTo>
                  <a:lnTo>
                    <a:pt x="957929" y="3223069"/>
                  </a:lnTo>
                  <a:lnTo>
                    <a:pt x="1061371" y="3223069"/>
                  </a:lnTo>
                  <a:lnTo>
                    <a:pt x="1061371" y="0"/>
                  </a:lnTo>
                  <a:lnTo>
                    <a:pt x="957929" y="0"/>
                  </a:lnTo>
                  <a:close/>
                  <a:moveTo>
                    <a:pt x="957929" y="288036"/>
                  </a:moveTo>
                  <a:lnTo>
                    <a:pt x="957929" y="505301"/>
                  </a:lnTo>
                  <a:lnTo>
                    <a:pt x="103442" y="505301"/>
                  </a:lnTo>
                  <a:lnTo>
                    <a:pt x="103442" y="288036"/>
                  </a:lnTo>
                  <a:lnTo>
                    <a:pt x="957929" y="288036"/>
                  </a:lnTo>
                  <a:close/>
                  <a:moveTo>
                    <a:pt x="103442" y="2331720"/>
                  </a:moveTo>
                  <a:lnTo>
                    <a:pt x="103442" y="2114455"/>
                  </a:lnTo>
                  <a:lnTo>
                    <a:pt x="957929" y="2114455"/>
                  </a:lnTo>
                  <a:lnTo>
                    <a:pt x="957929" y="2331720"/>
                  </a:lnTo>
                  <a:lnTo>
                    <a:pt x="103442" y="2331720"/>
                  </a:lnTo>
                  <a:close/>
                  <a:moveTo>
                    <a:pt x="957929" y="2418874"/>
                  </a:moveTo>
                  <a:lnTo>
                    <a:pt x="957929" y="2636139"/>
                  </a:lnTo>
                  <a:lnTo>
                    <a:pt x="103442" y="2636139"/>
                  </a:lnTo>
                  <a:lnTo>
                    <a:pt x="103442" y="2418874"/>
                  </a:lnTo>
                  <a:lnTo>
                    <a:pt x="957929" y="2418874"/>
                  </a:lnTo>
                  <a:close/>
                  <a:moveTo>
                    <a:pt x="103442" y="2027301"/>
                  </a:moveTo>
                  <a:lnTo>
                    <a:pt x="103442" y="1810036"/>
                  </a:lnTo>
                  <a:lnTo>
                    <a:pt x="957929" y="1810036"/>
                  </a:lnTo>
                  <a:lnTo>
                    <a:pt x="957929" y="2027301"/>
                  </a:lnTo>
                  <a:lnTo>
                    <a:pt x="103442" y="2027301"/>
                  </a:lnTo>
                  <a:close/>
                  <a:moveTo>
                    <a:pt x="103442" y="1722882"/>
                  </a:moveTo>
                  <a:lnTo>
                    <a:pt x="103442" y="1505617"/>
                  </a:lnTo>
                  <a:lnTo>
                    <a:pt x="957929" y="1505617"/>
                  </a:lnTo>
                  <a:lnTo>
                    <a:pt x="957929" y="1722882"/>
                  </a:lnTo>
                  <a:lnTo>
                    <a:pt x="103442" y="1722882"/>
                  </a:lnTo>
                  <a:close/>
                  <a:moveTo>
                    <a:pt x="103442" y="1418463"/>
                  </a:moveTo>
                  <a:lnTo>
                    <a:pt x="103442" y="1201198"/>
                  </a:lnTo>
                  <a:lnTo>
                    <a:pt x="957929" y="1201198"/>
                  </a:lnTo>
                  <a:lnTo>
                    <a:pt x="957929" y="1418463"/>
                  </a:lnTo>
                  <a:lnTo>
                    <a:pt x="103442" y="1418463"/>
                  </a:lnTo>
                  <a:close/>
                  <a:moveTo>
                    <a:pt x="103442" y="1114044"/>
                  </a:moveTo>
                  <a:lnTo>
                    <a:pt x="103442" y="896779"/>
                  </a:lnTo>
                  <a:lnTo>
                    <a:pt x="957929" y="896779"/>
                  </a:lnTo>
                  <a:lnTo>
                    <a:pt x="957929" y="1114044"/>
                  </a:lnTo>
                  <a:lnTo>
                    <a:pt x="103442" y="1114044"/>
                  </a:lnTo>
                  <a:close/>
                  <a:moveTo>
                    <a:pt x="103442" y="809625"/>
                  </a:moveTo>
                  <a:lnTo>
                    <a:pt x="103442" y="592360"/>
                  </a:lnTo>
                  <a:lnTo>
                    <a:pt x="957929" y="592360"/>
                  </a:lnTo>
                  <a:lnTo>
                    <a:pt x="957929" y="809625"/>
                  </a:lnTo>
                  <a:lnTo>
                    <a:pt x="103442" y="809625"/>
                  </a:lnTo>
                  <a:close/>
                  <a:moveTo>
                    <a:pt x="103442" y="2940463"/>
                  </a:moveTo>
                  <a:lnTo>
                    <a:pt x="103442" y="2723198"/>
                  </a:lnTo>
                  <a:lnTo>
                    <a:pt x="957929" y="2723198"/>
                  </a:lnTo>
                  <a:lnTo>
                    <a:pt x="957929" y="2940463"/>
                  </a:lnTo>
                  <a:lnTo>
                    <a:pt x="103442" y="2940463"/>
                  </a:lnTo>
                  <a:close/>
                </a:path>
              </a:pathLst>
            </a:custGeom>
            <a:noFill/>
            <a:ln w="9525"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18"/>
        <p:cNvGrpSpPr/>
        <p:nvPr/>
      </p:nvGrpSpPr>
      <p:grpSpPr>
        <a:xfrm>
          <a:off x="0" y="0"/>
          <a:ext cx="0" cy="0"/>
          <a:chOff x="0" y="0"/>
          <a:chExt cx="0" cy="0"/>
        </a:xfrm>
      </p:grpSpPr>
      <p:sp>
        <p:nvSpPr>
          <p:cNvPr id="19" name="Google Shape;19;p16"/>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3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sp>
        <p:nvSpPr>
          <p:cNvPr id="20" name="Google Shape;20;p16"/>
          <p:cNvSpPr txBox="1">
            <a:spLocks noGrp="1"/>
          </p:cNvSpPr>
          <p:nvPr>
            <p:ph type="subTitle" idx="1"/>
          </p:nvPr>
        </p:nvSpPr>
        <p:spPr>
          <a:xfrm>
            <a:off x="1539150" y="1877915"/>
            <a:ext cx="2203500" cy="5727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21" name="Google Shape;21;p16"/>
          <p:cNvSpPr txBox="1">
            <a:spLocks noGrp="1"/>
          </p:cNvSpPr>
          <p:nvPr>
            <p:ph type="subTitle" idx="2"/>
          </p:nvPr>
        </p:nvSpPr>
        <p:spPr>
          <a:xfrm>
            <a:off x="4938414" y="1877915"/>
            <a:ext cx="2203500" cy="5727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22" name="Google Shape;22;p16"/>
          <p:cNvSpPr txBox="1">
            <a:spLocks noGrp="1"/>
          </p:cNvSpPr>
          <p:nvPr>
            <p:ph type="subTitle" idx="3"/>
          </p:nvPr>
        </p:nvSpPr>
        <p:spPr>
          <a:xfrm>
            <a:off x="1539150" y="3518250"/>
            <a:ext cx="2203500" cy="5727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23" name="Google Shape;23;p16"/>
          <p:cNvSpPr txBox="1">
            <a:spLocks noGrp="1"/>
          </p:cNvSpPr>
          <p:nvPr>
            <p:ph type="subTitle" idx="4"/>
          </p:nvPr>
        </p:nvSpPr>
        <p:spPr>
          <a:xfrm>
            <a:off x="4938414" y="3518250"/>
            <a:ext cx="2203500" cy="5727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24" name="Google Shape;24;p16"/>
          <p:cNvSpPr txBox="1">
            <a:spLocks noGrp="1"/>
          </p:cNvSpPr>
          <p:nvPr>
            <p:ph type="title" idx="5"/>
          </p:nvPr>
        </p:nvSpPr>
        <p:spPr>
          <a:xfrm>
            <a:off x="720000" y="1573525"/>
            <a:ext cx="734700" cy="64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25" name="Google Shape;25;p16"/>
          <p:cNvSpPr txBox="1">
            <a:spLocks noGrp="1"/>
          </p:cNvSpPr>
          <p:nvPr>
            <p:ph type="title" idx="6"/>
          </p:nvPr>
        </p:nvSpPr>
        <p:spPr>
          <a:xfrm>
            <a:off x="720000" y="3213350"/>
            <a:ext cx="734700" cy="64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26" name="Google Shape;26;p16"/>
          <p:cNvSpPr txBox="1">
            <a:spLocks noGrp="1"/>
          </p:cNvSpPr>
          <p:nvPr>
            <p:ph type="title" idx="7"/>
          </p:nvPr>
        </p:nvSpPr>
        <p:spPr>
          <a:xfrm>
            <a:off x="4119275" y="1573525"/>
            <a:ext cx="734700" cy="64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27" name="Google Shape;27;p16"/>
          <p:cNvSpPr txBox="1">
            <a:spLocks noGrp="1"/>
          </p:cNvSpPr>
          <p:nvPr>
            <p:ph type="title" idx="8"/>
          </p:nvPr>
        </p:nvSpPr>
        <p:spPr>
          <a:xfrm>
            <a:off x="4119275" y="3213350"/>
            <a:ext cx="734700" cy="64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28" name="Google Shape;28;p16"/>
          <p:cNvSpPr txBox="1">
            <a:spLocks noGrp="1"/>
          </p:cNvSpPr>
          <p:nvPr>
            <p:ph type="subTitle" idx="9"/>
          </p:nvPr>
        </p:nvSpPr>
        <p:spPr>
          <a:xfrm>
            <a:off x="1539150" y="1469825"/>
            <a:ext cx="2203500" cy="4848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Font typeface="DM Sans"/>
              <a:buNone/>
              <a:defRPr sz="2200">
                <a:solidFill>
                  <a:schemeClr val="dk1"/>
                </a:solidFill>
                <a:latin typeface="Alexandria SemiBold"/>
                <a:ea typeface="Alexandria SemiBold"/>
                <a:cs typeface="Alexandria SemiBold"/>
                <a:sym typeface="Alexandria SemiBold"/>
              </a:defRPr>
            </a:lvl1pPr>
            <a:lvl2pPr lvl="1" algn="l">
              <a:lnSpc>
                <a:spcPct val="100000"/>
              </a:lnSpc>
              <a:spcBef>
                <a:spcPts val="0"/>
              </a:spcBef>
              <a:spcAft>
                <a:spcPts val="0"/>
              </a:spcAft>
              <a:buSzPts val="2400"/>
              <a:buFont typeface="DM Sans"/>
              <a:buNone/>
              <a:defRPr sz="2400" b="1">
                <a:latin typeface="DM Sans"/>
                <a:ea typeface="DM Sans"/>
                <a:cs typeface="DM Sans"/>
                <a:sym typeface="DM Sans"/>
              </a:defRPr>
            </a:lvl2pPr>
            <a:lvl3pPr lvl="2" algn="l">
              <a:lnSpc>
                <a:spcPct val="100000"/>
              </a:lnSpc>
              <a:spcBef>
                <a:spcPts val="0"/>
              </a:spcBef>
              <a:spcAft>
                <a:spcPts val="0"/>
              </a:spcAft>
              <a:buSzPts val="2400"/>
              <a:buFont typeface="DM Sans"/>
              <a:buNone/>
              <a:defRPr sz="2400" b="1">
                <a:latin typeface="DM Sans"/>
                <a:ea typeface="DM Sans"/>
                <a:cs typeface="DM Sans"/>
                <a:sym typeface="DM Sans"/>
              </a:defRPr>
            </a:lvl3pPr>
            <a:lvl4pPr lvl="3" algn="l">
              <a:lnSpc>
                <a:spcPct val="100000"/>
              </a:lnSpc>
              <a:spcBef>
                <a:spcPts val="0"/>
              </a:spcBef>
              <a:spcAft>
                <a:spcPts val="0"/>
              </a:spcAft>
              <a:buSzPts val="2400"/>
              <a:buFont typeface="DM Sans"/>
              <a:buNone/>
              <a:defRPr sz="2400" b="1">
                <a:latin typeface="DM Sans"/>
                <a:ea typeface="DM Sans"/>
                <a:cs typeface="DM Sans"/>
                <a:sym typeface="DM Sans"/>
              </a:defRPr>
            </a:lvl4pPr>
            <a:lvl5pPr lvl="4" algn="l">
              <a:lnSpc>
                <a:spcPct val="100000"/>
              </a:lnSpc>
              <a:spcBef>
                <a:spcPts val="0"/>
              </a:spcBef>
              <a:spcAft>
                <a:spcPts val="0"/>
              </a:spcAft>
              <a:buSzPts val="2400"/>
              <a:buFont typeface="DM Sans"/>
              <a:buNone/>
              <a:defRPr sz="2400" b="1">
                <a:latin typeface="DM Sans"/>
                <a:ea typeface="DM Sans"/>
                <a:cs typeface="DM Sans"/>
                <a:sym typeface="DM Sans"/>
              </a:defRPr>
            </a:lvl5pPr>
            <a:lvl6pPr lvl="5" algn="l">
              <a:lnSpc>
                <a:spcPct val="100000"/>
              </a:lnSpc>
              <a:spcBef>
                <a:spcPts val="0"/>
              </a:spcBef>
              <a:spcAft>
                <a:spcPts val="0"/>
              </a:spcAft>
              <a:buSzPts val="2400"/>
              <a:buFont typeface="DM Sans"/>
              <a:buNone/>
              <a:defRPr sz="2400" b="1">
                <a:latin typeface="DM Sans"/>
                <a:ea typeface="DM Sans"/>
                <a:cs typeface="DM Sans"/>
                <a:sym typeface="DM Sans"/>
              </a:defRPr>
            </a:lvl6pPr>
            <a:lvl7pPr lvl="6" algn="l">
              <a:lnSpc>
                <a:spcPct val="100000"/>
              </a:lnSpc>
              <a:spcBef>
                <a:spcPts val="0"/>
              </a:spcBef>
              <a:spcAft>
                <a:spcPts val="0"/>
              </a:spcAft>
              <a:buSzPts val="2400"/>
              <a:buFont typeface="DM Sans"/>
              <a:buNone/>
              <a:defRPr sz="2400" b="1">
                <a:latin typeface="DM Sans"/>
                <a:ea typeface="DM Sans"/>
                <a:cs typeface="DM Sans"/>
                <a:sym typeface="DM Sans"/>
              </a:defRPr>
            </a:lvl7pPr>
            <a:lvl8pPr lvl="7" algn="l">
              <a:lnSpc>
                <a:spcPct val="100000"/>
              </a:lnSpc>
              <a:spcBef>
                <a:spcPts val="0"/>
              </a:spcBef>
              <a:spcAft>
                <a:spcPts val="0"/>
              </a:spcAft>
              <a:buSzPts val="2400"/>
              <a:buFont typeface="DM Sans"/>
              <a:buNone/>
              <a:defRPr sz="2400" b="1">
                <a:latin typeface="DM Sans"/>
                <a:ea typeface="DM Sans"/>
                <a:cs typeface="DM Sans"/>
                <a:sym typeface="DM Sans"/>
              </a:defRPr>
            </a:lvl8pPr>
            <a:lvl9pPr lvl="8" algn="l">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29" name="Google Shape;29;p16"/>
          <p:cNvSpPr txBox="1">
            <a:spLocks noGrp="1"/>
          </p:cNvSpPr>
          <p:nvPr>
            <p:ph type="subTitle" idx="13"/>
          </p:nvPr>
        </p:nvSpPr>
        <p:spPr>
          <a:xfrm>
            <a:off x="4938414" y="1469825"/>
            <a:ext cx="2203500" cy="4848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Font typeface="DM Sans"/>
              <a:buNone/>
              <a:defRPr sz="2200" b="1">
                <a:solidFill>
                  <a:schemeClr val="dk1"/>
                </a:solidFill>
                <a:latin typeface="Alexandria"/>
                <a:ea typeface="Alexandria"/>
                <a:cs typeface="Alexandria"/>
                <a:sym typeface="Alexandria"/>
              </a:defRPr>
            </a:lvl1pPr>
            <a:lvl2pPr lvl="1" algn="l">
              <a:lnSpc>
                <a:spcPct val="100000"/>
              </a:lnSpc>
              <a:spcBef>
                <a:spcPts val="0"/>
              </a:spcBef>
              <a:spcAft>
                <a:spcPts val="0"/>
              </a:spcAft>
              <a:buSzPts val="2400"/>
              <a:buFont typeface="DM Sans"/>
              <a:buNone/>
              <a:defRPr sz="2400" b="1">
                <a:latin typeface="DM Sans"/>
                <a:ea typeface="DM Sans"/>
                <a:cs typeface="DM Sans"/>
                <a:sym typeface="DM Sans"/>
              </a:defRPr>
            </a:lvl2pPr>
            <a:lvl3pPr lvl="2" algn="l">
              <a:lnSpc>
                <a:spcPct val="100000"/>
              </a:lnSpc>
              <a:spcBef>
                <a:spcPts val="0"/>
              </a:spcBef>
              <a:spcAft>
                <a:spcPts val="0"/>
              </a:spcAft>
              <a:buSzPts val="2400"/>
              <a:buFont typeface="DM Sans"/>
              <a:buNone/>
              <a:defRPr sz="2400" b="1">
                <a:latin typeface="DM Sans"/>
                <a:ea typeface="DM Sans"/>
                <a:cs typeface="DM Sans"/>
                <a:sym typeface="DM Sans"/>
              </a:defRPr>
            </a:lvl3pPr>
            <a:lvl4pPr lvl="3" algn="l">
              <a:lnSpc>
                <a:spcPct val="100000"/>
              </a:lnSpc>
              <a:spcBef>
                <a:spcPts val="0"/>
              </a:spcBef>
              <a:spcAft>
                <a:spcPts val="0"/>
              </a:spcAft>
              <a:buSzPts val="2400"/>
              <a:buFont typeface="DM Sans"/>
              <a:buNone/>
              <a:defRPr sz="2400" b="1">
                <a:latin typeface="DM Sans"/>
                <a:ea typeface="DM Sans"/>
                <a:cs typeface="DM Sans"/>
                <a:sym typeface="DM Sans"/>
              </a:defRPr>
            </a:lvl4pPr>
            <a:lvl5pPr lvl="4" algn="l">
              <a:lnSpc>
                <a:spcPct val="100000"/>
              </a:lnSpc>
              <a:spcBef>
                <a:spcPts val="0"/>
              </a:spcBef>
              <a:spcAft>
                <a:spcPts val="0"/>
              </a:spcAft>
              <a:buSzPts val="2400"/>
              <a:buFont typeface="DM Sans"/>
              <a:buNone/>
              <a:defRPr sz="2400" b="1">
                <a:latin typeface="DM Sans"/>
                <a:ea typeface="DM Sans"/>
                <a:cs typeface="DM Sans"/>
                <a:sym typeface="DM Sans"/>
              </a:defRPr>
            </a:lvl5pPr>
            <a:lvl6pPr lvl="5" algn="l">
              <a:lnSpc>
                <a:spcPct val="100000"/>
              </a:lnSpc>
              <a:spcBef>
                <a:spcPts val="0"/>
              </a:spcBef>
              <a:spcAft>
                <a:spcPts val="0"/>
              </a:spcAft>
              <a:buSzPts val="2400"/>
              <a:buFont typeface="DM Sans"/>
              <a:buNone/>
              <a:defRPr sz="2400" b="1">
                <a:latin typeface="DM Sans"/>
                <a:ea typeface="DM Sans"/>
                <a:cs typeface="DM Sans"/>
                <a:sym typeface="DM Sans"/>
              </a:defRPr>
            </a:lvl6pPr>
            <a:lvl7pPr lvl="6" algn="l">
              <a:lnSpc>
                <a:spcPct val="100000"/>
              </a:lnSpc>
              <a:spcBef>
                <a:spcPts val="0"/>
              </a:spcBef>
              <a:spcAft>
                <a:spcPts val="0"/>
              </a:spcAft>
              <a:buSzPts val="2400"/>
              <a:buFont typeface="DM Sans"/>
              <a:buNone/>
              <a:defRPr sz="2400" b="1">
                <a:latin typeface="DM Sans"/>
                <a:ea typeface="DM Sans"/>
                <a:cs typeface="DM Sans"/>
                <a:sym typeface="DM Sans"/>
              </a:defRPr>
            </a:lvl7pPr>
            <a:lvl8pPr lvl="7" algn="l">
              <a:lnSpc>
                <a:spcPct val="100000"/>
              </a:lnSpc>
              <a:spcBef>
                <a:spcPts val="0"/>
              </a:spcBef>
              <a:spcAft>
                <a:spcPts val="0"/>
              </a:spcAft>
              <a:buSzPts val="2400"/>
              <a:buFont typeface="DM Sans"/>
              <a:buNone/>
              <a:defRPr sz="2400" b="1">
                <a:latin typeface="DM Sans"/>
                <a:ea typeface="DM Sans"/>
                <a:cs typeface="DM Sans"/>
                <a:sym typeface="DM Sans"/>
              </a:defRPr>
            </a:lvl8pPr>
            <a:lvl9pPr lvl="8" algn="l">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30" name="Google Shape;30;p16"/>
          <p:cNvSpPr txBox="1">
            <a:spLocks noGrp="1"/>
          </p:cNvSpPr>
          <p:nvPr>
            <p:ph type="subTitle" idx="14"/>
          </p:nvPr>
        </p:nvSpPr>
        <p:spPr>
          <a:xfrm>
            <a:off x="1539150" y="3109650"/>
            <a:ext cx="2203500" cy="4848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Font typeface="DM Sans"/>
              <a:buNone/>
              <a:defRPr sz="2200" b="1">
                <a:solidFill>
                  <a:schemeClr val="dk1"/>
                </a:solidFill>
                <a:latin typeface="Alexandria"/>
                <a:ea typeface="Alexandria"/>
                <a:cs typeface="Alexandria"/>
                <a:sym typeface="Alexandria"/>
              </a:defRPr>
            </a:lvl1pPr>
            <a:lvl2pPr lvl="1" algn="l">
              <a:lnSpc>
                <a:spcPct val="100000"/>
              </a:lnSpc>
              <a:spcBef>
                <a:spcPts val="0"/>
              </a:spcBef>
              <a:spcAft>
                <a:spcPts val="0"/>
              </a:spcAft>
              <a:buSzPts val="2400"/>
              <a:buFont typeface="DM Sans"/>
              <a:buNone/>
              <a:defRPr sz="2400" b="1">
                <a:latin typeface="DM Sans"/>
                <a:ea typeface="DM Sans"/>
                <a:cs typeface="DM Sans"/>
                <a:sym typeface="DM Sans"/>
              </a:defRPr>
            </a:lvl2pPr>
            <a:lvl3pPr lvl="2" algn="l">
              <a:lnSpc>
                <a:spcPct val="100000"/>
              </a:lnSpc>
              <a:spcBef>
                <a:spcPts val="0"/>
              </a:spcBef>
              <a:spcAft>
                <a:spcPts val="0"/>
              </a:spcAft>
              <a:buSzPts val="2400"/>
              <a:buFont typeface="DM Sans"/>
              <a:buNone/>
              <a:defRPr sz="2400" b="1">
                <a:latin typeface="DM Sans"/>
                <a:ea typeface="DM Sans"/>
                <a:cs typeface="DM Sans"/>
                <a:sym typeface="DM Sans"/>
              </a:defRPr>
            </a:lvl3pPr>
            <a:lvl4pPr lvl="3" algn="l">
              <a:lnSpc>
                <a:spcPct val="100000"/>
              </a:lnSpc>
              <a:spcBef>
                <a:spcPts val="0"/>
              </a:spcBef>
              <a:spcAft>
                <a:spcPts val="0"/>
              </a:spcAft>
              <a:buSzPts val="2400"/>
              <a:buFont typeface="DM Sans"/>
              <a:buNone/>
              <a:defRPr sz="2400" b="1">
                <a:latin typeface="DM Sans"/>
                <a:ea typeface="DM Sans"/>
                <a:cs typeface="DM Sans"/>
                <a:sym typeface="DM Sans"/>
              </a:defRPr>
            </a:lvl4pPr>
            <a:lvl5pPr lvl="4" algn="l">
              <a:lnSpc>
                <a:spcPct val="100000"/>
              </a:lnSpc>
              <a:spcBef>
                <a:spcPts val="0"/>
              </a:spcBef>
              <a:spcAft>
                <a:spcPts val="0"/>
              </a:spcAft>
              <a:buSzPts val="2400"/>
              <a:buFont typeface="DM Sans"/>
              <a:buNone/>
              <a:defRPr sz="2400" b="1">
                <a:latin typeface="DM Sans"/>
                <a:ea typeface="DM Sans"/>
                <a:cs typeface="DM Sans"/>
                <a:sym typeface="DM Sans"/>
              </a:defRPr>
            </a:lvl5pPr>
            <a:lvl6pPr lvl="5" algn="l">
              <a:lnSpc>
                <a:spcPct val="100000"/>
              </a:lnSpc>
              <a:spcBef>
                <a:spcPts val="0"/>
              </a:spcBef>
              <a:spcAft>
                <a:spcPts val="0"/>
              </a:spcAft>
              <a:buSzPts val="2400"/>
              <a:buFont typeface="DM Sans"/>
              <a:buNone/>
              <a:defRPr sz="2400" b="1">
                <a:latin typeface="DM Sans"/>
                <a:ea typeface="DM Sans"/>
                <a:cs typeface="DM Sans"/>
                <a:sym typeface="DM Sans"/>
              </a:defRPr>
            </a:lvl6pPr>
            <a:lvl7pPr lvl="6" algn="l">
              <a:lnSpc>
                <a:spcPct val="100000"/>
              </a:lnSpc>
              <a:spcBef>
                <a:spcPts val="0"/>
              </a:spcBef>
              <a:spcAft>
                <a:spcPts val="0"/>
              </a:spcAft>
              <a:buSzPts val="2400"/>
              <a:buFont typeface="DM Sans"/>
              <a:buNone/>
              <a:defRPr sz="2400" b="1">
                <a:latin typeface="DM Sans"/>
                <a:ea typeface="DM Sans"/>
                <a:cs typeface="DM Sans"/>
                <a:sym typeface="DM Sans"/>
              </a:defRPr>
            </a:lvl7pPr>
            <a:lvl8pPr lvl="7" algn="l">
              <a:lnSpc>
                <a:spcPct val="100000"/>
              </a:lnSpc>
              <a:spcBef>
                <a:spcPts val="0"/>
              </a:spcBef>
              <a:spcAft>
                <a:spcPts val="0"/>
              </a:spcAft>
              <a:buSzPts val="2400"/>
              <a:buFont typeface="DM Sans"/>
              <a:buNone/>
              <a:defRPr sz="2400" b="1">
                <a:latin typeface="DM Sans"/>
                <a:ea typeface="DM Sans"/>
                <a:cs typeface="DM Sans"/>
                <a:sym typeface="DM Sans"/>
              </a:defRPr>
            </a:lvl8pPr>
            <a:lvl9pPr lvl="8" algn="l">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31" name="Google Shape;31;p16"/>
          <p:cNvSpPr txBox="1">
            <a:spLocks noGrp="1"/>
          </p:cNvSpPr>
          <p:nvPr>
            <p:ph type="subTitle" idx="15"/>
          </p:nvPr>
        </p:nvSpPr>
        <p:spPr>
          <a:xfrm>
            <a:off x="4938414" y="3109650"/>
            <a:ext cx="2203500" cy="4848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Font typeface="DM Sans"/>
              <a:buNone/>
              <a:defRPr sz="2200">
                <a:solidFill>
                  <a:schemeClr val="dk1"/>
                </a:solidFill>
                <a:latin typeface="Alexandria SemiBold"/>
                <a:ea typeface="Alexandria SemiBold"/>
                <a:cs typeface="Alexandria SemiBold"/>
                <a:sym typeface="Alexandria SemiBold"/>
              </a:defRPr>
            </a:lvl1pPr>
            <a:lvl2pPr lvl="1" algn="l">
              <a:lnSpc>
                <a:spcPct val="100000"/>
              </a:lnSpc>
              <a:spcBef>
                <a:spcPts val="0"/>
              </a:spcBef>
              <a:spcAft>
                <a:spcPts val="0"/>
              </a:spcAft>
              <a:buSzPts val="2400"/>
              <a:buFont typeface="DM Sans"/>
              <a:buNone/>
              <a:defRPr sz="2400" b="1">
                <a:latin typeface="DM Sans"/>
                <a:ea typeface="DM Sans"/>
                <a:cs typeface="DM Sans"/>
                <a:sym typeface="DM Sans"/>
              </a:defRPr>
            </a:lvl2pPr>
            <a:lvl3pPr lvl="2" algn="l">
              <a:lnSpc>
                <a:spcPct val="100000"/>
              </a:lnSpc>
              <a:spcBef>
                <a:spcPts val="0"/>
              </a:spcBef>
              <a:spcAft>
                <a:spcPts val="0"/>
              </a:spcAft>
              <a:buSzPts val="2400"/>
              <a:buFont typeface="DM Sans"/>
              <a:buNone/>
              <a:defRPr sz="2400" b="1">
                <a:latin typeface="DM Sans"/>
                <a:ea typeface="DM Sans"/>
                <a:cs typeface="DM Sans"/>
                <a:sym typeface="DM Sans"/>
              </a:defRPr>
            </a:lvl3pPr>
            <a:lvl4pPr lvl="3" algn="l">
              <a:lnSpc>
                <a:spcPct val="100000"/>
              </a:lnSpc>
              <a:spcBef>
                <a:spcPts val="0"/>
              </a:spcBef>
              <a:spcAft>
                <a:spcPts val="0"/>
              </a:spcAft>
              <a:buSzPts val="2400"/>
              <a:buFont typeface="DM Sans"/>
              <a:buNone/>
              <a:defRPr sz="2400" b="1">
                <a:latin typeface="DM Sans"/>
                <a:ea typeface="DM Sans"/>
                <a:cs typeface="DM Sans"/>
                <a:sym typeface="DM Sans"/>
              </a:defRPr>
            </a:lvl4pPr>
            <a:lvl5pPr lvl="4" algn="l">
              <a:lnSpc>
                <a:spcPct val="100000"/>
              </a:lnSpc>
              <a:spcBef>
                <a:spcPts val="0"/>
              </a:spcBef>
              <a:spcAft>
                <a:spcPts val="0"/>
              </a:spcAft>
              <a:buSzPts val="2400"/>
              <a:buFont typeface="DM Sans"/>
              <a:buNone/>
              <a:defRPr sz="2400" b="1">
                <a:latin typeface="DM Sans"/>
                <a:ea typeface="DM Sans"/>
                <a:cs typeface="DM Sans"/>
                <a:sym typeface="DM Sans"/>
              </a:defRPr>
            </a:lvl5pPr>
            <a:lvl6pPr lvl="5" algn="l">
              <a:lnSpc>
                <a:spcPct val="100000"/>
              </a:lnSpc>
              <a:spcBef>
                <a:spcPts val="0"/>
              </a:spcBef>
              <a:spcAft>
                <a:spcPts val="0"/>
              </a:spcAft>
              <a:buSzPts val="2400"/>
              <a:buFont typeface="DM Sans"/>
              <a:buNone/>
              <a:defRPr sz="2400" b="1">
                <a:latin typeface="DM Sans"/>
                <a:ea typeface="DM Sans"/>
                <a:cs typeface="DM Sans"/>
                <a:sym typeface="DM Sans"/>
              </a:defRPr>
            </a:lvl6pPr>
            <a:lvl7pPr lvl="6" algn="l">
              <a:lnSpc>
                <a:spcPct val="100000"/>
              </a:lnSpc>
              <a:spcBef>
                <a:spcPts val="0"/>
              </a:spcBef>
              <a:spcAft>
                <a:spcPts val="0"/>
              </a:spcAft>
              <a:buSzPts val="2400"/>
              <a:buFont typeface="DM Sans"/>
              <a:buNone/>
              <a:defRPr sz="2400" b="1">
                <a:latin typeface="DM Sans"/>
                <a:ea typeface="DM Sans"/>
                <a:cs typeface="DM Sans"/>
                <a:sym typeface="DM Sans"/>
              </a:defRPr>
            </a:lvl7pPr>
            <a:lvl8pPr lvl="7" algn="l">
              <a:lnSpc>
                <a:spcPct val="100000"/>
              </a:lnSpc>
              <a:spcBef>
                <a:spcPts val="0"/>
              </a:spcBef>
              <a:spcAft>
                <a:spcPts val="0"/>
              </a:spcAft>
              <a:buSzPts val="2400"/>
              <a:buFont typeface="DM Sans"/>
              <a:buNone/>
              <a:defRPr sz="2400" b="1">
                <a:latin typeface="DM Sans"/>
                <a:ea typeface="DM Sans"/>
                <a:cs typeface="DM Sans"/>
                <a:sym typeface="DM Sans"/>
              </a:defRPr>
            </a:lvl8pPr>
            <a:lvl9pPr lvl="8" algn="l">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32" name="Google Shape;32;p16"/>
          <p:cNvSpPr/>
          <p:nvPr/>
        </p:nvSpPr>
        <p:spPr>
          <a:xfrm>
            <a:off x="3578850" y="4595150"/>
            <a:ext cx="5561919" cy="8977"/>
          </a:xfrm>
          <a:custGeom>
            <a:avLst/>
            <a:gdLst/>
            <a:ahLst/>
            <a:cxnLst/>
            <a:rect l="l" t="t" r="r" b="b"/>
            <a:pathLst>
              <a:path w="4558950" h="9525" extrusionOk="0">
                <a:moveTo>
                  <a:pt x="0" y="0"/>
                </a:moveTo>
                <a:lnTo>
                  <a:pt x="4558951" y="0"/>
                </a:lnTo>
              </a:path>
            </a:pathLst>
          </a:custGeom>
          <a:noFill/>
          <a:ln w="9525"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33" name="Google Shape;33;p16"/>
          <p:cNvGrpSpPr/>
          <p:nvPr/>
        </p:nvGrpSpPr>
        <p:grpSpPr>
          <a:xfrm>
            <a:off x="8456594" y="1312115"/>
            <a:ext cx="1304493" cy="3285976"/>
            <a:chOff x="8456594" y="1312115"/>
            <a:chExt cx="1304493" cy="3285976"/>
          </a:xfrm>
        </p:grpSpPr>
        <p:sp>
          <p:nvSpPr>
            <p:cNvPr id="34" name="Google Shape;34;p16"/>
            <p:cNvSpPr/>
            <p:nvPr/>
          </p:nvSpPr>
          <p:spPr>
            <a:xfrm flipH="1">
              <a:off x="8456594" y="1312115"/>
              <a:ext cx="1304493" cy="759840"/>
            </a:xfrm>
            <a:custGeom>
              <a:avLst/>
              <a:gdLst/>
              <a:ahLst/>
              <a:cxnLst/>
              <a:rect l="l" t="t" r="r" b="b"/>
              <a:pathLst>
                <a:path w="1384077" h="806196" extrusionOk="0">
                  <a:moveTo>
                    <a:pt x="1384078" y="806196"/>
                  </a:moveTo>
                  <a:lnTo>
                    <a:pt x="0" y="806196"/>
                  </a:lnTo>
                  <a:lnTo>
                    <a:pt x="0" y="0"/>
                  </a:lnTo>
                  <a:lnTo>
                    <a:pt x="1384078" y="0"/>
                  </a:lnTo>
                  <a:lnTo>
                    <a:pt x="1384078" y="806196"/>
                  </a:lnTo>
                  <a:close/>
                  <a:moveTo>
                    <a:pt x="65913" y="740283"/>
                  </a:moveTo>
                  <a:lnTo>
                    <a:pt x="1318165" y="740283"/>
                  </a:lnTo>
                  <a:lnTo>
                    <a:pt x="1318165" y="65913"/>
                  </a:lnTo>
                  <a:lnTo>
                    <a:pt x="65913" y="65913"/>
                  </a:lnTo>
                  <a:lnTo>
                    <a:pt x="65913" y="740283"/>
                  </a:lnTo>
                  <a:close/>
                </a:path>
              </a:pathLst>
            </a:custGeom>
            <a:noFill/>
            <a:ln w="9525"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5" name="Google Shape;35;p16"/>
            <p:cNvSpPr/>
            <p:nvPr/>
          </p:nvSpPr>
          <p:spPr>
            <a:xfrm flipH="1">
              <a:off x="8834350" y="1847973"/>
              <a:ext cx="549771" cy="29266"/>
            </a:xfrm>
            <a:custGeom>
              <a:avLst/>
              <a:gdLst/>
              <a:ahLst/>
              <a:cxnLst/>
              <a:rect l="l" t="t" r="r" b="b"/>
              <a:pathLst>
                <a:path w="583311" h="31051" extrusionOk="0">
                  <a:moveTo>
                    <a:pt x="567785" y="31051"/>
                  </a:moveTo>
                  <a:lnTo>
                    <a:pt x="15526" y="31051"/>
                  </a:lnTo>
                  <a:cubicBezTo>
                    <a:pt x="6953" y="31051"/>
                    <a:pt x="0" y="24098"/>
                    <a:pt x="0" y="15526"/>
                  </a:cubicBezTo>
                  <a:lnTo>
                    <a:pt x="0" y="15526"/>
                  </a:lnTo>
                  <a:cubicBezTo>
                    <a:pt x="0" y="6953"/>
                    <a:pt x="6953" y="0"/>
                    <a:pt x="15526" y="0"/>
                  </a:cubicBezTo>
                  <a:lnTo>
                    <a:pt x="567785" y="0"/>
                  </a:lnTo>
                  <a:cubicBezTo>
                    <a:pt x="576358" y="0"/>
                    <a:pt x="583311" y="6953"/>
                    <a:pt x="583311" y="15526"/>
                  </a:cubicBezTo>
                  <a:lnTo>
                    <a:pt x="583311" y="15526"/>
                  </a:lnTo>
                  <a:cubicBezTo>
                    <a:pt x="583311" y="24098"/>
                    <a:pt x="576358" y="31051"/>
                    <a:pt x="567785" y="31051"/>
                  </a:cubicBezTo>
                  <a:close/>
                </a:path>
              </a:pathLst>
            </a:custGeom>
            <a:noFill/>
            <a:ln w="9525"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36" name="Google Shape;36;p16"/>
            <p:cNvGrpSpPr/>
            <p:nvPr/>
          </p:nvGrpSpPr>
          <p:grpSpPr>
            <a:xfrm flipH="1">
              <a:off x="8865659" y="1877205"/>
              <a:ext cx="487884" cy="440091"/>
              <a:chOff x="4552950" y="2363057"/>
              <a:chExt cx="518254" cy="467486"/>
            </a:xfrm>
          </p:grpSpPr>
          <p:sp>
            <p:nvSpPr>
              <p:cNvPr id="37" name="Google Shape;37;p16"/>
              <p:cNvSpPr/>
              <p:nvPr/>
            </p:nvSpPr>
            <p:spPr>
              <a:xfrm>
                <a:off x="4552950" y="2363057"/>
                <a:ext cx="113347" cy="467486"/>
              </a:xfrm>
              <a:custGeom>
                <a:avLst/>
                <a:gdLst/>
                <a:ahLst/>
                <a:cxnLst/>
                <a:rect l="l" t="t" r="r" b="b"/>
                <a:pathLst>
                  <a:path w="113347" h="467486" extrusionOk="0">
                    <a:moveTo>
                      <a:pt x="0" y="0"/>
                    </a:moveTo>
                    <a:lnTo>
                      <a:pt x="113348" y="467487"/>
                    </a:lnTo>
                  </a:path>
                </a:pathLst>
              </a:custGeom>
              <a:noFill/>
              <a:ln w="9525"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8" name="Google Shape;38;p16"/>
              <p:cNvSpPr/>
              <p:nvPr/>
            </p:nvSpPr>
            <p:spPr>
              <a:xfrm>
                <a:off x="4957857" y="2363057"/>
                <a:ext cx="113347" cy="467486"/>
              </a:xfrm>
              <a:custGeom>
                <a:avLst/>
                <a:gdLst/>
                <a:ahLst/>
                <a:cxnLst/>
                <a:rect l="l" t="t" r="r" b="b"/>
                <a:pathLst>
                  <a:path w="113347" h="467486" extrusionOk="0">
                    <a:moveTo>
                      <a:pt x="113348" y="0"/>
                    </a:moveTo>
                    <a:lnTo>
                      <a:pt x="0" y="467487"/>
                    </a:lnTo>
                  </a:path>
                </a:pathLst>
              </a:custGeom>
              <a:noFill/>
              <a:ln w="9525"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9" name="Google Shape;39;p16"/>
              <p:cNvSpPr/>
              <p:nvPr/>
            </p:nvSpPr>
            <p:spPr>
              <a:xfrm>
                <a:off x="4921472" y="2363057"/>
                <a:ext cx="84963" cy="467486"/>
              </a:xfrm>
              <a:custGeom>
                <a:avLst/>
                <a:gdLst/>
                <a:ahLst/>
                <a:cxnLst/>
                <a:rect l="l" t="t" r="r" b="b"/>
                <a:pathLst>
                  <a:path w="84963" h="467486" extrusionOk="0">
                    <a:moveTo>
                      <a:pt x="84963" y="0"/>
                    </a:moveTo>
                    <a:lnTo>
                      <a:pt x="0" y="467487"/>
                    </a:lnTo>
                  </a:path>
                </a:pathLst>
              </a:custGeom>
              <a:noFill/>
              <a:ln w="9525"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0" name="Google Shape;40;p16"/>
              <p:cNvSpPr/>
              <p:nvPr/>
            </p:nvSpPr>
            <p:spPr>
              <a:xfrm>
                <a:off x="4884991" y="2363057"/>
                <a:ext cx="56673" cy="467486"/>
              </a:xfrm>
              <a:custGeom>
                <a:avLst/>
                <a:gdLst/>
                <a:ahLst/>
                <a:cxnLst/>
                <a:rect l="l" t="t" r="r" b="b"/>
                <a:pathLst>
                  <a:path w="56673" h="467486" extrusionOk="0">
                    <a:moveTo>
                      <a:pt x="56674" y="0"/>
                    </a:moveTo>
                    <a:lnTo>
                      <a:pt x="0" y="467487"/>
                    </a:lnTo>
                  </a:path>
                </a:pathLst>
              </a:custGeom>
              <a:noFill/>
              <a:ln w="9525"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1" name="Google Shape;41;p16"/>
              <p:cNvSpPr/>
              <p:nvPr/>
            </p:nvSpPr>
            <p:spPr>
              <a:xfrm>
                <a:off x="4848510" y="2363057"/>
                <a:ext cx="28384" cy="467486"/>
              </a:xfrm>
              <a:custGeom>
                <a:avLst/>
                <a:gdLst/>
                <a:ahLst/>
                <a:cxnLst/>
                <a:rect l="l" t="t" r="r" b="b"/>
                <a:pathLst>
                  <a:path w="28384" h="467486" extrusionOk="0">
                    <a:moveTo>
                      <a:pt x="28385" y="0"/>
                    </a:moveTo>
                    <a:lnTo>
                      <a:pt x="0" y="467487"/>
                    </a:lnTo>
                  </a:path>
                </a:pathLst>
              </a:custGeom>
              <a:noFill/>
              <a:ln w="9525"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2" name="Google Shape;42;p16"/>
              <p:cNvSpPr/>
              <p:nvPr/>
            </p:nvSpPr>
            <p:spPr>
              <a:xfrm>
                <a:off x="4812125" y="2363057"/>
                <a:ext cx="9525" cy="467486"/>
              </a:xfrm>
              <a:custGeom>
                <a:avLst/>
                <a:gdLst/>
                <a:ahLst/>
                <a:cxnLst/>
                <a:rect l="l" t="t" r="r" b="b"/>
                <a:pathLst>
                  <a:path w="9525" h="467486" extrusionOk="0">
                    <a:moveTo>
                      <a:pt x="0" y="0"/>
                    </a:moveTo>
                    <a:lnTo>
                      <a:pt x="0" y="467487"/>
                    </a:lnTo>
                  </a:path>
                </a:pathLst>
              </a:custGeom>
              <a:noFill/>
              <a:ln w="9525"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3" name="Google Shape;43;p16"/>
              <p:cNvSpPr/>
              <p:nvPr/>
            </p:nvSpPr>
            <p:spPr>
              <a:xfrm>
                <a:off x="4747355" y="2363057"/>
                <a:ext cx="28289" cy="467486"/>
              </a:xfrm>
              <a:custGeom>
                <a:avLst/>
                <a:gdLst/>
                <a:ahLst/>
                <a:cxnLst/>
                <a:rect l="l" t="t" r="r" b="b"/>
                <a:pathLst>
                  <a:path w="28289" h="467486" extrusionOk="0">
                    <a:moveTo>
                      <a:pt x="0" y="0"/>
                    </a:moveTo>
                    <a:lnTo>
                      <a:pt x="28289" y="467487"/>
                    </a:lnTo>
                  </a:path>
                </a:pathLst>
              </a:custGeom>
              <a:noFill/>
              <a:ln w="9525"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4" name="Google Shape;44;p16"/>
              <p:cNvSpPr/>
              <p:nvPr/>
            </p:nvSpPr>
            <p:spPr>
              <a:xfrm>
                <a:off x="4682490" y="2363057"/>
                <a:ext cx="56769" cy="467486"/>
              </a:xfrm>
              <a:custGeom>
                <a:avLst/>
                <a:gdLst/>
                <a:ahLst/>
                <a:cxnLst/>
                <a:rect l="l" t="t" r="r" b="b"/>
                <a:pathLst>
                  <a:path w="56769" h="467486" extrusionOk="0">
                    <a:moveTo>
                      <a:pt x="0" y="0"/>
                    </a:moveTo>
                    <a:lnTo>
                      <a:pt x="56769" y="467487"/>
                    </a:lnTo>
                  </a:path>
                </a:pathLst>
              </a:custGeom>
              <a:noFill/>
              <a:ln w="9525"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5" name="Google Shape;45;p16"/>
              <p:cNvSpPr/>
              <p:nvPr/>
            </p:nvSpPr>
            <p:spPr>
              <a:xfrm>
                <a:off x="4617720" y="2363057"/>
                <a:ext cx="85058" cy="467486"/>
              </a:xfrm>
              <a:custGeom>
                <a:avLst/>
                <a:gdLst/>
                <a:ahLst/>
                <a:cxnLst/>
                <a:rect l="l" t="t" r="r" b="b"/>
                <a:pathLst>
                  <a:path w="85058" h="467486" extrusionOk="0">
                    <a:moveTo>
                      <a:pt x="0" y="0"/>
                    </a:moveTo>
                    <a:lnTo>
                      <a:pt x="85058" y="467487"/>
                    </a:lnTo>
                  </a:path>
                </a:pathLst>
              </a:custGeom>
              <a:noFill/>
              <a:ln w="9525"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46" name="Google Shape;46;p16"/>
            <p:cNvSpPr/>
            <p:nvPr/>
          </p:nvSpPr>
          <p:spPr>
            <a:xfrm flipH="1">
              <a:off x="9075223" y="2071068"/>
              <a:ext cx="68676" cy="2527023"/>
            </a:xfrm>
            <a:custGeom>
              <a:avLst/>
              <a:gdLst/>
              <a:ahLst/>
              <a:cxnLst/>
              <a:rect l="l" t="t" r="r" b="b"/>
              <a:pathLst>
                <a:path w="72866" h="2681192" extrusionOk="0">
                  <a:moveTo>
                    <a:pt x="0" y="0"/>
                  </a:moveTo>
                  <a:lnTo>
                    <a:pt x="72866" y="0"/>
                  </a:lnTo>
                  <a:lnTo>
                    <a:pt x="72866" y="2681192"/>
                  </a:lnTo>
                  <a:lnTo>
                    <a:pt x="0" y="2681192"/>
                  </a:lnTo>
                  <a:close/>
                </a:path>
              </a:pathLst>
            </a:custGeom>
            <a:noFill/>
            <a:ln w="9525"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7"/>
        <p:cNvGrpSpPr/>
        <p:nvPr/>
      </p:nvGrpSpPr>
      <p:grpSpPr>
        <a:xfrm>
          <a:off x="0" y="0"/>
          <a:ext cx="0" cy="0"/>
          <a:chOff x="0" y="0"/>
          <a:chExt cx="0" cy="0"/>
        </a:xfrm>
      </p:grpSpPr>
      <p:sp>
        <p:nvSpPr>
          <p:cNvPr id="48" name="Google Shape;48;p17"/>
          <p:cNvSpPr txBox="1">
            <a:spLocks noGrp="1"/>
          </p:cNvSpPr>
          <p:nvPr>
            <p:ph type="title"/>
          </p:nvPr>
        </p:nvSpPr>
        <p:spPr>
          <a:xfrm>
            <a:off x="713275" y="1328200"/>
            <a:ext cx="3543300" cy="11613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3300"/>
              <a:buNone/>
              <a:defRPr sz="6000"/>
            </a:lvl1pPr>
            <a:lvl2pPr lvl="1" algn="ctr">
              <a:lnSpc>
                <a:spcPct val="100000"/>
              </a:lnSpc>
              <a:spcBef>
                <a:spcPts val="0"/>
              </a:spcBef>
              <a:spcAft>
                <a:spcPts val="0"/>
              </a:spcAft>
              <a:buSzPts val="3500"/>
              <a:buNone/>
              <a:defRPr/>
            </a:lvl2pPr>
            <a:lvl3pPr lvl="2" algn="ctr">
              <a:lnSpc>
                <a:spcPct val="100000"/>
              </a:lnSpc>
              <a:spcBef>
                <a:spcPts val="0"/>
              </a:spcBef>
              <a:spcAft>
                <a:spcPts val="0"/>
              </a:spcAft>
              <a:buSzPts val="3500"/>
              <a:buNone/>
              <a:defRPr/>
            </a:lvl3pPr>
            <a:lvl4pPr lvl="3" algn="ctr">
              <a:lnSpc>
                <a:spcPct val="100000"/>
              </a:lnSpc>
              <a:spcBef>
                <a:spcPts val="0"/>
              </a:spcBef>
              <a:spcAft>
                <a:spcPts val="0"/>
              </a:spcAft>
              <a:buSzPts val="3500"/>
              <a:buNone/>
              <a:defRPr/>
            </a:lvl4pPr>
            <a:lvl5pPr lvl="4" algn="ctr">
              <a:lnSpc>
                <a:spcPct val="100000"/>
              </a:lnSpc>
              <a:spcBef>
                <a:spcPts val="0"/>
              </a:spcBef>
              <a:spcAft>
                <a:spcPts val="0"/>
              </a:spcAft>
              <a:buSzPts val="3500"/>
              <a:buNone/>
              <a:defRPr/>
            </a:lvl5pPr>
            <a:lvl6pPr lvl="5" algn="ctr">
              <a:lnSpc>
                <a:spcPct val="100000"/>
              </a:lnSpc>
              <a:spcBef>
                <a:spcPts val="0"/>
              </a:spcBef>
              <a:spcAft>
                <a:spcPts val="0"/>
              </a:spcAft>
              <a:buSzPts val="3500"/>
              <a:buNone/>
              <a:defRPr/>
            </a:lvl6pPr>
            <a:lvl7pPr lvl="6" algn="ctr">
              <a:lnSpc>
                <a:spcPct val="100000"/>
              </a:lnSpc>
              <a:spcBef>
                <a:spcPts val="0"/>
              </a:spcBef>
              <a:spcAft>
                <a:spcPts val="0"/>
              </a:spcAft>
              <a:buSzPts val="3500"/>
              <a:buNone/>
              <a:defRPr/>
            </a:lvl7pPr>
            <a:lvl8pPr lvl="7" algn="ctr">
              <a:lnSpc>
                <a:spcPct val="100000"/>
              </a:lnSpc>
              <a:spcBef>
                <a:spcPts val="0"/>
              </a:spcBef>
              <a:spcAft>
                <a:spcPts val="0"/>
              </a:spcAft>
              <a:buSzPts val="3500"/>
              <a:buNone/>
              <a:defRPr/>
            </a:lvl8pPr>
            <a:lvl9pPr lvl="8" algn="ctr">
              <a:lnSpc>
                <a:spcPct val="100000"/>
              </a:lnSpc>
              <a:spcBef>
                <a:spcPts val="0"/>
              </a:spcBef>
              <a:spcAft>
                <a:spcPts val="0"/>
              </a:spcAft>
              <a:buSzPts val="3500"/>
              <a:buNone/>
              <a:defRPr/>
            </a:lvl9pPr>
          </a:lstStyle>
          <a:p>
            <a:endParaRPr/>
          </a:p>
        </p:txBody>
      </p:sp>
      <p:sp>
        <p:nvSpPr>
          <p:cNvPr id="49" name="Google Shape;49;p17"/>
          <p:cNvSpPr txBox="1">
            <a:spLocks noGrp="1"/>
          </p:cNvSpPr>
          <p:nvPr>
            <p:ph type="subTitle" idx="1"/>
          </p:nvPr>
        </p:nvSpPr>
        <p:spPr>
          <a:xfrm>
            <a:off x="713225" y="2588200"/>
            <a:ext cx="2678700" cy="1237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algn="l">
              <a:lnSpc>
                <a:spcPct val="115000"/>
              </a:lnSpc>
              <a:spcBef>
                <a:spcPts val="0"/>
              </a:spcBef>
              <a:spcAft>
                <a:spcPts val="0"/>
              </a:spcAft>
              <a:buSzPts val="1400"/>
              <a:buNone/>
              <a:defRPr sz="16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50" name="Google Shape;50;p17"/>
          <p:cNvSpPr/>
          <p:nvPr/>
        </p:nvSpPr>
        <p:spPr>
          <a:xfrm>
            <a:off x="3578850" y="4595150"/>
            <a:ext cx="5561919" cy="8977"/>
          </a:xfrm>
          <a:custGeom>
            <a:avLst/>
            <a:gdLst/>
            <a:ahLst/>
            <a:cxnLst/>
            <a:rect l="l" t="t" r="r" b="b"/>
            <a:pathLst>
              <a:path w="4558950" h="9525" extrusionOk="0">
                <a:moveTo>
                  <a:pt x="0" y="0"/>
                </a:moveTo>
                <a:lnTo>
                  <a:pt x="4558951" y="0"/>
                </a:lnTo>
              </a:path>
            </a:pathLst>
          </a:custGeom>
          <a:noFill/>
          <a:ln w="9525"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51"/>
        <p:cNvGrpSpPr/>
        <p:nvPr/>
      </p:nvGrpSpPr>
      <p:grpSpPr>
        <a:xfrm>
          <a:off x="0" y="0"/>
          <a:ext cx="0" cy="0"/>
          <a:chOff x="0" y="0"/>
          <a:chExt cx="0" cy="0"/>
        </a:xfrm>
      </p:grpSpPr>
      <p:sp>
        <p:nvSpPr>
          <p:cNvPr id="52" name="Google Shape;52;p18"/>
          <p:cNvSpPr txBox="1">
            <a:spLocks noGrp="1"/>
          </p:cNvSpPr>
          <p:nvPr>
            <p:ph type="title"/>
          </p:nvPr>
        </p:nvSpPr>
        <p:spPr>
          <a:xfrm>
            <a:off x="713225" y="3441750"/>
            <a:ext cx="3312300" cy="5325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algn="l">
              <a:lnSpc>
                <a:spcPct val="100000"/>
              </a:lnSpc>
              <a:spcBef>
                <a:spcPts val="0"/>
              </a:spcBef>
              <a:spcAft>
                <a:spcPts val="0"/>
              </a:spcAft>
              <a:buSzPts val="3000"/>
              <a:buNone/>
              <a:defRPr sz="2400"/>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a:endParaRPr/>
          </a:p>
        </p:txBody>
      </p:sp>
      <p:sp>
        <p:nvSpPr>
          <p:cNvPr id="53" name="Google Shape;53;p18"/>
          <p:cNvSpPr txBox="1">
            <a:spLocks noGrp="1"/>
          </p:cNvSpPr>
          <p:nvPr>
            <p:ph type="subTitle" idx="1"/>
          </p:nvPr>
        </p:nvSpPr>
        <p:spPr>
          <a:xfrm>
            <a:off x="713225" y="1039950"/>
            <a:ext cx="5171100" cy="2291100"/>
          </a:xfrm>
          <a:prstGeom prst="rect">
            <a:avLst/>
          </a:prstGeom>
          <a:noFill/>
          <a:ln>
            <a:noFill/>
          </a:ln>
        </p:spPr>
        <p:txBody>
          <a:bodyPr spcFirstLastPara="1" wrap="square" lIns="91425" tIns="91425" rIns="91425" bIns="91425" anchor="b" anchorCtr="0">
            <a:noAutofit/>
          </a:bodyPr>
          <a:lstStyle>
            <a:lvl1pPr lvl="0" algn="l">
              <a:lnSpc>
                <a:spcPct val="115000"/>
              </a:lnSpc>
              <a:spcBef>
                <a:spcPts val="0"/>
              </a:spcBef>
              <a:spcAft>
                <a:spcPts val="0"/>
              </a:spcAft>
              <a:buSzPts val="3000"/>
              <a:buNone/>
              <a:defRPr sz="3000"/>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a:endParaRPr/>
          </a:p>
        </p:txBody>
      </p:sp>
      <p:sp>
        <p:nvSpPr>
          <p:cNvPr id="54" name="Google Shape;54;p18"/>
          <p:cNvSpPr/>
          <p:nvPr/>
        </p:nvSpPr>
        <p:spPr>
          <a:xfrm>
            <a:off x="3578850" y="4595150"/>
            <a:ext cx="5561919" cy="8977"/>
          </a:xfrm>
          <a:custGeom>
            <a:avLst/>
            <a:gdLst/>
            <a:ahLst/>
            <a:cxnLst/>
            <a:rect l="l" t="t" r="r" b="b"/>
            <a:pathLst>
              <a:path w="4558950" h="9525" extrusionOk="0">
                <a:moveTo>
                  <a:pt x="0" y="0"/>
                </a:moveTo>
                <a:lnTo>
                  <a:pt x="4558951" y="0"/>
                </a:lnTo>
              </a:path>
            </a:pathLst>
          </a:custGeom>
          <a:noFill/>
          <a:ln w="9525"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55"/>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56"/>
        <p:cNvGrpSpPr/>
        <p:nvPr/>
      </p:nvGrpSpPr>
      <p:grpSpPr>
        <a:xfrm>
          <a:off x="0" y="0"/>
          <a:ext cx="0" cy="0"/>
          <a:chOff x="0" y="0"/>
          <a:chExt cx="0" cy="0"/>
        </a:xfrm>
      </p:grpSpPr>
      <p:grpSp>
        <p:nvGrpSpPr>
          <p:cNvPr id="57" name="Google Shape;57;p20"/>
          <p:cNvGrpSpPr/>
          <p:nvPr/>
        </p:nvGrpSpPr>
        <p:grpSpPr>
          <a:xfrm>
            <a:off x="3578850" y="1718572"/>
            <a:ext cx="5561919" cy="2885555"/>
            <a:chOff x="3578850" y="1718572"/>
            <a:chExt cx="5561919" cy="2885555"/>
          </a:xfrm>
        </p:grpSpPr>
        <p:sp>
          <p:nvSpPr>
            <p:cNvPr id="58" name="Google Shape;58;p20"/>
            <p:cNvSpPr/>
            <p:nvPr/>
          </p:nvSpPr>
          <p:spPr>
            <a:xfrm>
              <a:off x="3578850" y="4595150"/>
              <a:ext cx="5561919" cy="8977"/>
            </a:xfrm>
            <a:custGeom>
              <a:avLst/>
              <a:gdLst/>
              <a:ahLst/>
              <a:cxnLst/>
              <a:rect l="l" t="t" r="r" b="b"/>
              <a:pathLst>
                <a:path w="4558950" h="9525" extrusionOk="0">
                  <a:moveTo>
                    <a:pt x="0" y="0"/>
                  </a:moveTo>
                  <a:lnTo>
                    <a:pt x="4558951" y="0"/>
                  </a:lnTo>
                </a:path>
              </a:pathLst>
            </a:custGeom>
            <a:noFill/>
            <a:ln w="9525"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9" name="Google Shape;59;p20"/>
            <p:cNvSpPr/>
            <p:nvPr/>
          </p:nvSpPr>
          <p:spPr>
            <a:xfrm>
              <a:off x="8117925" y="1718572"/>
              <a:ext cx="947273" cy="2876589"/>
            </a:xfrm>
            <a:custGeom>
              <a:avLst/>
              <a:gdLst/>
              <a:ahLst/>
              <a:cxnLst/>
              <a:rect l="l" t="t" r="r" b="b"/>
              <a:pathLst>
                <a:path w="1061370" h="3223069" extrusionOk="0">
                  <a:moveTo>
                    <a:pt x="957929" y="0"/>
                  </a:moveTo>
                  <a:lnTo>
                    <a:pt x="957929" y="200882"/>
                  </a:lnTo>
                  <a:lnTo>
                    <a:pt x="103442" y="200882"/>
                  </a:lnTo>
                  <a:lnTo>
                    <a:pt x="103442" y="0"/>
                  </a:lnTo>
                  <a:lnTo>
                    <a:pt x="0" y="0"/>
                  </a:lnTo>
                  <a:lnTo>
                    <a:pt x="0" y="3223069"/>
                  </a:lnTo>
                  <a:lnTo>
                    <a:pt x="103442" y="3223069"/>
                  </a:lnTo>
                  <a:lnTo>
                    <a:pt x="103442" y="3027712"/>
                  </a:lnTo>
                  <a:lnTo>
                    <a:pt x="957929" y="3027712"/>
                  </a:lnTo>
                  <a:lnTo>
                    <a:pt x="957929" y="3223069"/>
                  </a:lnTo>
                  <a:lnTo>
                    <a:pt x="1061371" y="3223069"/>
                  </a:lnTo>
                  <a:lnTo>
                    <a:pt x="1061371" y="0"/>
                  </a:lnTo>
                  <a:lnTo>
                    <a:pt x="957929" y="0"/>
                  </a:lnTo>
                  <a:close/>
                  <a:moveTo>
                    <a:pt x="957929" y="288036"/>
                  </a:moveTo>
                  <a:lnTo>
                    <a:pt x="957929" y="505301"/>
                  </a:lnTo>
                  <a:lnTo>
                    <a:pt x="103442" y="505301"/>
                  </a:lnTo>
                  <a:lnTo>
                    <a:pt x="103442" y="288036"/>
                  </a:lnTo>
                  <a:lnTo>
                    <a:pt x="957929" y="288036"/>
                  </a:lnTo>
                  <a:close/>
                  <a:moveTo>
                    <a:pt x="103442" y="2331720"/>
                  </a:moveTo>
                  <a:lnTo>
                    <a:pt x="103442" y="2114455"/>
                  </a:lnTo>
                  <a:lnTo>
                    <a:pt x="957929" y="2114455"/>
                  </a:lnTo>
                  <a:lnTo>
                    <a:pt x="957929" y="2331720"/>
                  </a:lnTo>
                  <a:lnTo>
                    <a:pt x="103442" y="2331720"/>
                  </a:lnTo>
                  <a:close/>
                  <a:moveTo>
                    <a:pt x="957929" y="2418874"/>
                  </a:moveTo>
                  <a:lnTo>
                    <a:pt x="957929" y="2636139"/>
                  </a:lnTo>
                  <a:lnTo>
                    <a:pt x="103442" y="2636139"/>
                  </a:lnTo>
                  <a:lnTo>
                    <a:pt x="103442" y="2418874"/>
                  </a:lnTo>
                  <a:lnTo>
                    <a:pt x="957929" y="2418874"/>
                  </a:lnTo>
                  <a:close/>
                  <a:moveTo>
                    <a:pt x="103442" y="2027301"/>
                  </a:moveTo>
                  <a:lnTo>
                    <a:pt x="103442" y="1810036"/>
                  </a:lnTo>
                  <a:lnTo>
                    <a:pt x="957929" y="1810036"/>
                  </a:lnTo>
                  <a:lnTo>
                    <a:pt x="957929" y="2027301"/>
                  </a:lnTo>
                  <a:lnTo>
                    <a:pt x="103442" y="2027301"/>
                  </a:lnTo>
                  <a:close/>
                  <a:moveTo>
                    <a:pt x="103442" y="1722882"/>
                  </a:moveTo>
                  <a:lnTo>
                    <a:pt x="103442" y="1505617"/>
                  </a:lnTo>
                  <a:lnTo>
                    <a:pt x="957929" y="1505617"/>
                  </a:lnTo>
                  <a:lnTo>
                    <a:pt x="957929" y="1722882"/>
                  </a:lnTo>
                  <a:lnTo>
                    <a:pt x="103442" y="1722882"/>
                  </a:lnTo>
                  <a:close/>
                  <a:moveTo>
                    <a:pt x="103442" y="1418463"/>
                  </a:moveTo>
                  <a:lnTo>
                    <a:pt x="103442" y="1201198"/>
                  </a:lnTo>
                  <a:lnTo>
                    <a:pt x="957929" y="1201198"/>
                  </a:lnTo>
                  <a:lnTo>
                    <a:pt x="957929" y="1418463"/>
                  </a:lnTo>
                  <a:lnTo>
                    <a:pt x="103442" y="1418463"/>
                  </a:lnTo>
                  <a:close/>
                  <a:moveTo>
                    <a:pt x="103442" y="1114044"/>
                  </a:moveTo>
                  <a:lnTo>
                    <a:pt x="103442" y="896779"/>
                  </a:lnTo>
                  <a:lnTo>
                    <a:pt x="957929" y="896779"/>
                  </a:lnTo>
                  <a:lnTo>
                    <a:pt x="957929" y="1114044"/>
                  </a:lnTo>
                  <a:lnTo>
                    <a:pt x="103442" y="1114044"/>
                  </a:lnTo>
                  <a:close/>
                  <a:moveTo>
                    <a:pt x="103442" y="809625"/>
                  </a:moveTo>
                  <a:lnTo>
                    <a:pt x="103442" y="592360"/>
                  </a:lnTo>
                  <a:lnTo>
                    <a:pt x="957929" y="592360"/>
                  </a:lnTo>
                  <a:lnTo>
                    <a:pt x="957929" y="809625"/>
                  </a:lnTo>
                  <a:lnTo>
                    <a:pt x="103442" y="809625"/>
                  </a:lnTo>
                  <a:close/>
                  <a:moveTo>
                    <a:pt x="103442" y="2940463"/>
                  </a:moveTo>
                  <a:lnTo>
                    <a:pt x="103442" y="2723198"/>
                  </a:lnTo>
                  <a:lnTo>
                    <a:pt x="957929" y="2723198"/>
                  </a:lnTo>
                  <a:lnTo>
                    <a:pt x="957929" y="2940463"/>
                  </a:lnTo>
                  <a:lnTo>
                    <a:pt x="103442" y="2940463"/>
                  </a:lnTo>
                  <a:close/>
                </a:path>
              </a:pathLst>
            </a:custGeom>
            <a:noFill/>
            <a:ln w="9525"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60" name="Google Shape;60;p20"/>
            <p:cNvGrpSpPr/>
            <p:nvPr/>
          </p:nvGrpSpPr>
          <p:grpSpPr>
            <a:xfrm>
              <a:off x="8320232" y="4052452"/>
              <a:ext cx="542679" cy="542699"/>
              <a:chOff x="1151000" y="3770450"/>
              <a:chExt cx="651475" cy="651500"/>
            </a:xfrm>
          </p:grpSpPr>
          <p:sp>
            <p:nvSpPr>
              <p:cNvPr id="61" name="Google Shape;61;p20"/>
              <p:cNvSpPr/>
              <p:nvPr/>
            </p:nvSpPr>
            <p:spPr>
              <a:xfrm>
                <a:off x="1151000" y="3770450"/>
                <a:ext cx="651475" cy="651500"/>
              </a:xfrm>
              <a:custGeom>
                <a:avLst/>
                <a:gdLst/>
                <a:ahLst/>
                <a:cxnLst/>
                <a:rect l="l" t="t" r="r" b="b"/>
                <a:pathLst>
                  <a:path w="26059" h="26060" extrusionOk="0">
                    <a:moveTo>
                      <a:pt x="13026" y="1"/>
                    </a:moveTo>
                    <a:cubicBezTo>
                      <a:pt x="11340" y="1"/>
                      <a:pt x="9720" y="326"/>
                      <a:pt x="8239" y="910"/>
                    </a:cubicBezTo>
                    <a:cubicBezTo>
                      <a:pt x="3413" y="2822"/>
                      <a:pt x="0" y="7523"/>
                      <a:pt x="0" y="13033"/>
                    </a:cubicBezTo>
                    <a:cubicBezTo>
                      <a:pt x="0" y="14182"/>
                      <a:pt x="146" y="15291"/>
                      <a:pt x="425" y="16353"/>
                    </a:cubicBezTo>
                    <a:cubicBezTo>
                      <a:pt x="1122" y="18995"/>
                      <a:pt x="2622" y="21306"/>
                      <a:pt x="4654" y="23012"/>
                    </a:cubicBezTo>
                    <a:cubicBezTo>
                      <a:pt x="6918" y="24917"/>
                      <a:pt x="9839" y="26059"/>
                      <a:pt x="13026" y="26059"/>
                    </a:cubicBezTo>
                    <a:cubicBezTo>
                      <a:pt x="16558" y="26059"/>
                      <a:pt x="19758" y="24658"/>
                      <a:pt x="22108" y="22381"/>
                    </a:cubicBezTo>
                    <a:cubicBezTo>
                      <a:pt x="23874" y="20662"/>
                      <a:pt x="25156" y="18451"/>
                      <a:pt x="25727" y="15968"/>
                    </a:cubicBezTo>
                    <a:cubicBezTo>
                      <a:pt x="25946" y="15025"/>
                      <a:pt x="26059" y="14042"/>
                      <a:pt x="26059" y="13033"/>
                    </a:cubicBezTo>
                    <a:cubicBezTo>
                      <a:pt x="26059" y="7337"/>
                      <a:pt x="22407" y="2497"/>
                      <a:pt x="17322" y="724"/>
                    </a:cubicBezTo>
                    <a:cubicBezTo>
                      <a:pt x="15974" y="260"/>
                      <a:pt x="14533" y="1"/>
                      <a:pt x="13026" y="1"/>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 name="Google Shape;62;p20"/>
              <p:cNvSpPr/>
              <p:nvPr/>
            </p:nvSpPr>
            <p:spPr>
              <a:xfrm>
                <a:off x="1239300" y="3909875"/>
                <a:ext cx="172800" cy="217625"/>
              </a:xfrm>
              <a:custGeom>
                <a:avLst/>
                <a:gdLst/>
                <a:ahLst/>
                <a:cxnLst/>
                <a:rect l="l" t="t" r="r" b="b"/>
                <a:pathLst>
                  <a:path w="6912" h="8705" extrusionOk="0">
                    <a:moveTo>
                      <a:pt x="4169" y="0"/>
                    </a:moveTo>
                    <a:cubicBezTo>
                      <a:pt x="2702" y="784"/>
                      <a:pt x="1308" y="1700"/>
                      <a:pt x="7" y="2736"/>
                    </a:cubicBezTo>
                    <a:cubicBezTo>
                      <a:pt x="47" y="4429"/>
                      <a:pt x="0" y="6122"/>
                      <a:pt x="40" y="7821"/>
                    </a:cubicBezTo>
                    <a:cubicBezTo>
                      <a:pt x="1447" y="8047"/>
                      <a:pt x="2828" y="8479"/>
                      <a:pt x="4236" y="8704"/>
                    </a:cubicBezTo>
                    <a:cubicBezTo>
                      <a:pt x="5086" y="7058"/>
                      <a:pt x="6068" y="5538"/>
                      <a:pt x="6911" y="3891"/>
                    </a:cubicBezTo>
                    <a:cubicBezTo>
                      <a:pt x="5989" y="2623"/>
                      <a:pt x="5092" y="1269"/>
                      <a:pt x="4169" y="0"/>
                    </a:cubicBezTo>
                    <a:close/>
                  </a:path>
                </a:pathLst>
              </a:cu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 name="Google Shape;63;p20"/>
              <p:cNvSpPr/>
              <p:nvPr/>
            </p:nvSpPr>
            <p:spPr>
              <a:xfrm>
                <a:off x="1556150" y="3909375"/>
                <a:ext cx="181100" cy="214300"/>
              </a:xfrm>
              <a:custGeom>
                <a:avLst/>
                <a:gdLst/>
                <a:ahLst/>
                <a:cxnLst/>
                <a:rect l="l" t="t" r="r" b="b"/>
                <a:pathLst>
                  <a:path w="7244" h="8572" extrusionOk="0">
                    <a:moveTo>
                      <a:pt x="2616" y="1"/>
                    </a:moveTo>
                    <a:lnTo>
                      <a:pt x="0" y="3758"/>
                    </a:lnTo>
                    <a:cubicBezTo>
                      <a:pt x="963" y="5365"/>
                      <a:pt x="1965" y="6965"/>
                      <a:pt x="2935" y="8572"/>
                    </a:cubicBezTo>
                    <a:cubicBezTo>
                      <a:pt x="4349" y="8200"/>
                      <a:pt x="5823" y="7888"/>
                      <a:pt x="7244" y="7516"/>
                    </a:cubicBezTo>
                    <a:cubicBezTo>
                      <a:pt x="7111" y="5770"/>
                      <a:pt x="6991" y="4037"/>
                      <a:pt x="6858" y="2291"/>
                    </a:cubicBezTo>
                    <a:cubicBezTo>
                      <a:pt x="5524" y="1408"/>
                      <a:pt x="4090" y="625"/>
                      <a:pt x="2616" y="1"/>
                    </a:cubicBezTo>
                    <a:close/>
                  </a:path>
                </a:pathLst>
              </a:cu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 name="Google Shape;64;p20"/>
              <p:cNvSpPr/>
              <p:nvPr/>
            </p:nvSpPr>
            <p:spPr>
              <a:xfrm>
                <a:off x="1379375" y="4251300"/>
                <a:ext cx="217125" cy="148575"/>
              </a:xfrm>
              <a:custGeom>
                <a:avLst/>
                <a:gdLst/>
                <a:ahLst/>
                <a:cxnLst/>
                <a:rect l="l" t="t" r="r" b="b"/>
                <a:pathLst>
                  <a:path w="8685" h="5943" extrusionOk="0">
                    <a:moveTo>
                      <a:pt x="1680" y="0"/>
                    </a:moveTo>
                    <a:cubicBezTo>
                      <a:pt x="1116" y="1282"/>
                      <a:pt x="558" y="2570"/>
                      <a:pt x="1" y="3851"/>
                    </a:cubicBezTo>
                    <a:cubicBezTo>
                      <a:pt x="1408" y="4548"/>
                      <a:pt x="2955" y="5245"/>
                      <a:pt x="4362" y="5942"/>
                    </a:cubicBezTo>
                    <a:cubicBezTo>
                      <a:pt x="5783" y="5252"/>
                      <a:pt x="7264" y="4528"/>
                      <a:pt x="8685" y="3838"/>
                    </a:cubicBezTo>
                    <a:cubicBezTo>
                      <a:pt x="8180" y="2563"/>
                      <a:pt x="7755" y="1315"/>
                      <a:pt x="7257" y="40"/>
                    </a:cubicBezTo>
                    <a:cubicBezTo>
                      <a:pt x="5405" y="33"/>
                      <a:pt x="3526" y="7"/>
                      <a:pt x="1680" y="0"/>
                    </a:cubicBezTo>
                    <a:close/>
                  </a:path>
                </a:pathLst>
              </a:cu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 name="Google Shape;65;p20"/>
              <p:cNvSpPr/>
              <p:nvPr/>
            </p:nvSpPr>
            <p:spPr>
              <a:xfrm>
                <a:off x="1703375" y="4169625"/>
                <a:ext cx="90800" cy="160375"/>
              </a:xfrm>
              <a:custGeom>
                <a:avLst/>
                <a:gdLst/>
                <a:ahLst/>
                <a:cxnLst/>
                <a:rect l="l" t="t" r="r" b="b"/>
                <a:pathLst>
                  <a:path w="3632" h="6415" extrusionOk="0">
                    <a:moveTo>
                      <a:pt x="3632" y="1"/>
                    </a:moveTo>
                    <a:cubicBezTo>
                      <a:pt x="3280" y="319"/>
                      <a:pt x="2921" y="638"/>
                      <a:pt x="2563" y="944"/>
                    </a:cubicBezTo>
                    <a:cubicBezTo>
                      <a:pt x="2105" y="2703"/>
                      <a:pt x="1228" y="4316"/>
                      <a:pt x="0" y="5651"/>
                    </a:cubicBezTo>
                    <a:lnTo>
                      <a:pt x="13" y="6414"/>
                    </a:lnTo>
                    <a:cubicBezTo>
                      <a:pt x="1779" y="4695"/>
                      <a:pt x="3061" y="2484"/>
                      <a:pt x="3632" y="1"/>
                    </a:cubicBezTo>
                    <a:close/>
                  </a:path>
                </a:pathLst>
              </a:cu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 name="Google Shape;66;p20"/>
              <p:cNvSpPr/>
              <p:nvPr/>
            </p:nvSpPr>
            <p:spPr>
              <a:xfrm>
                <a:off x="1356975" y="3770450"/>
                <a:ext cx="227075" cy="55475"/>
              </a:xfrm>
              <a:custGeom>
                <a:avLst/>
                <a:gdLst/>
                <a:ahLst/>
                <a:cxnLst/>
                <a:rect l="l" t="t" r="r" b="b"/>
                <a:pathLst>
                  <a:path w="9083" h="2219" extrusionOk="0">
                    <a:moveTo>
                      <a:pt x="4794" y="1"/>
                    </a:moveTo>
                    <a:cubicBezTo>
                      <a:pt x="3101" y="1"/>
                      <a:pt x="1481" y="326"/>
                      <a:pt x="0" y="910"/>
                    </a:cubicBezTo>
                    <a:cubicBezTo>
                      <a:pt x="711" y="1335"/>
                      <a:pt x="1441" y="1813"/>
                      <a:pt x="2145" y="2218"/>
                    </a:cubicBezTo>
                    <a:cubicBezTo>
                      <a:pt x="3120" y="1954"/>
                      <a:pt x="4133" y="1822"/>
                      <a:pt x="5145" y="1822"/>
                    </a:cubicBezTo>
                    <a:cubicBezTo>
                      <a:pt x="6014" y="1822"/>
                      <a:pt x="6882" y="1919"/>
                      <a:pt x="7728" y="2112"/>
                    </a:cubicBezTo>
                    <a:cubicBezTo>
                      <a:pt x="8193" y="1680"/>
                      <a:pt x="8631" y="1182"/>
                      <a:pt x="9083" y="724"/>
                    </a:cubicBezTo>
                    <a:cubicBezTo>
                      <a:pt x="7741" y="260"/>
                      <a:pt x="6294" y="1"/>
                      <a:pt x="4794" y="1"/>
                    </a:cubicBezTo>
                    <a:close/>
                  </a:path>
                </a:pathLst>
              </a:cu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 name="Google Shape;67;p20"/>
              <p:cNvSpPr/>
              <p:nvPr/>
            </p:nvSpPr>
            <p:spPr>
              <a:xfrm>
                <a:off x="1161600" y="4179250"/>
                <a:ext cx="107600" cy="166500"/>
              </a:xfrm>
              <a:custGeom>
                <a:avLst/>
                <a:gdLst/>
                <a:ahLst/>
                <a:cxnLst/>
                <a:rect l="l" t="t" r="r" b="b"/>
                <a:pathLst>
                  <a:path w="4304" h="6660" extrusionOk="0">
                    <a:moveTo>
                      <a:pt x="1" y="1"/>
                    </a:moveTo>
                    <a:lnTo>
                      <a:pt x="1" y="1"/>
                    </a:lnTo>
                    <a:cubicBezTo>
                      <a:pt x="698" y="2643"/>
                      <a:pt x="2198" y="4954"/>
                      <a:pt x="4230" y="6660"/>
                    </a:cubicBezTo>
                    <a:cubicBezTo>
                      <a:pt x="4257" y="6381"/>
                      <a:pt x="4277" y="6102"/>
                      <a:pt x="4303" y="5830"/>
                    </a:cubicBezTo>
                    <a:cubicBezTo>
                      <a:pt x="3055" y="4535"/>
                      <a:pt x="2059" y="2849"/>
                      <a:pt x="1548" y="1123"/>
                    </a:cubicBezTo>
                    <a:cubicBezTo>
                      <a:pt x="990" y="798"/>
                      <a:pt x="479" y="432"/>
                      <a:pt x="1" y="1"/>
                    </a:cubicBezTo>
                    <a:close/>
                  </a:path>
                </a:pathLst>
              </a:cu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 name="Google Shape;68;p20"/>
              <p:cNvSpPr/>
              <p:nvPr/>
            </p:nvSpPr>
            <p:spPr>
              <a:xfrm>
                <a:off x="1333725" y="3817150"/>
                <a:ext cx="80875" cy="109025"/>
              </a:xfrm>
              <a:custGeom>
                <a:avLst/>
                <a:gdLst/>
                <a:ahLst/>
                <a:cxnLst/>
                <a:rect l="l" t="t" r="r" b="b"/>
                <a:pathLst>
                  <a:path w="3235" h="4361" extrusionOk="0">
                    <a:moveTo>
                      <a:pt x="3065" y="1"/>
                    </a:moveTo>
                    <a:cubicBezTo>
                      <a:pt x="3028" y="1"/>
                      <a:pt x="2991" y="16"/>
                      <a:pt x="2962" y="45"/>
                    </a:cubicBezTo>
                    <a:cubicBezTo>
                      <a:pt x="1734" y="1226"/>
                      <a:pt x="751" y="2601"/>
                      <a:pt x="34" y="4141"/>
                    </a:cubicBezTo>
                    <a:cubicBezTo>
                      <a:pt x="1" y="4221"/>
                      <a:pt x="34" y="4314"/>
                      <a:pt x="114" y="4347"/>
                    </a:cubicBezTo>
                    <a:cubicBezTo>
                      <a:pt x="134" y="4360"/>
                      <a:pt x="153" y="4360"/>
                      <a:pt x="173" y="4360"/>
                    </a:cubicBezTo>
                    <a:cubicBezTo>
                      <a:pt x="233" y="4360"/>
                      <a:pt x="293" y="4334"/>
                      <a:pt x="313" y="4274"/>
                    </a:cubicBezTo>
                    <a:cubicBezTo>
                      <a:pt x="1017" y="2767"/>
                      <a:pt x="1979" y="1419"/>
                      <a:pt x="3174" y="264"/>
                    </a:cubicBezTo>
                    <a:cubicBezTo>
                      <a:pt x="3234" y="211"/>
                      <a:pt x="3234" y="111"/>
                      <a:pt x="3174" y="51"/>
                    </a:cubicBezTo>
                    <a:cubicBezTo>
                      <a:pt x="3144" y="17"/>
                      <a:pt x="3104" y="1"/>
                      <a:pt x="3065" y="1"/>
                    </a:cubicBezTo>
                    <a:close/>
                  </a:path>
                </a:pathLst>
              </a:custGeom>
              <a:solidFill>
                <a:srgbClr val="19191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 name="Google Shape;69;p20"/>
              <p:cNvSpPr/>
              <p:nvPr/>
            </p:nvSpPr>
            <p:spPr>
              <a:xfrm>
                <a:off x="1173225" y="3946275"/>
                <a:ext cx="75375" cy="36150"/>
              </a:xfrm>
              <a:custGeom>
                <a:avLst/>
                <a:gdLst/>
                <a:ahLst/>
                <a:cxnLst/>
                <a:rect l="l" t="t" r="r" b="b"/>
                <a:pathLst>
                  <a:path w="3015" h="1446" extrusionOk="0">
                    <a:moveTo>
                      <a:pt x="181" y="0"/>
                    </a:moveTo>
                    <a:cubicBezTo>
                      <a:pt x="119" y="0"/>
                      <a:pt x="59" y="38"/>
                      <a:pt x="34" y="98"/>
                    </a:cubicBezTo>
                    <a:cubicBezTo>
                      <a:pt x="1" y="178"/>
                      <a:pt x="40" y="264"/>
                      <a:pt x="120" y="297"/>
                    </a:cubicBezTo>
                    <a:lnTo>
                      <a:pt x="2782" y="1433"/>
                    </a:lnTo>
                    <a:cubicBezTo>
                      <a:pt x="2802" y="1439"/>
                      <a:pt x="2822" y="1446"/>
                      <a:pt x="2842" y="1446"/>
                    </a:cubicBezTo>
                    <a:cubicBezTo>
                      <a:pt x="2902" y="1446"/>
                      <a:pt x="2962" y="1413"/>
                      <a:pt x="2982" y="1353"/>
                    </a:cubicBezTo>
                    <a:cubicBezTo>
                      <a:pt x="3015" y="1273"/>
                      <a:pt x="2982" y="1180"/>
                      <a:pt x="2902" y="1147"/>
                    </a:cubicBezTo>
                    <a:lnTo>
                      <a:pt x="240" y="12"/>
                    </a:lnTo>
                    <a:cubicBezTo>
                      <a:pt x="221" y="4"/>
                      <a:pt x="201" y="0"/>
                      <a:pt x="181" y="0"/>
                    </a:cubicBezTo>
                    <a:close/>
                  </a:path>
                </a:pathLst>
              </a:custGeom>
              <a:solidFill>
                <a:srgbClr val="19191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 name="Google Shape;70;p20"/>
              <p:cNvSpPr/>
              <p:nvPr/>
            </p:nvSpPr>
            <p:spPr>
              <a:xfrm>
                <a:off x="1194300" y="4098500"/>
                <a:ext cx="54150" cy="115975"/>
              </a:xfrm>
              <a:custGeom>
                <a:avLst/>
                <a:gdLst/>
                <a:ahLst/>
                <a:cxnLst/>
                <a:rect l="l" t="t" r="r" b="b"/>
                <a:pathLst>
                  <a:path w="2166" h="4639" extrusionOk="0">
                    <a:moveTo>
                      <a:pt x="1992" y="1"/>
                    </a:moveTo>
                    <a:cubicBezTo>
                      <a:pt x="1939" y="1"/>
                      <a:pt x="1886" y="29"/>
                      <a:pt x="1860" y="77"/>
                    </a:cubicBezTo>
                    <a:cubicBezTo>
                      <a:pt x="1030" y="1432"/>
                      <a:pt x="412" y="2906"/>
                      <a:pt x="27" y="4446"/>
                    </a:cubicBezTo>
                    <a:cubicBezTo>
                      <a:pt x="1" y="4532"/>
                      <a:pt x="54" y="4612"/>
                      <a:pt x="134" y="4632"/>
                    </a:cubicBezTo>
                    <a:cubicBezTo>
                      <a:pt x="147" y="4638"/>
                      <a:pt x="160" y="4638"/>
                      <a:pt x="173" y="4638"/>
                    </a:cubicBezTo>
                    <a:cubicBezTo>
                      <a:pt x="240" y="4638"/>
                      <a:pt x="306" y="4592"/>
                      <a:pt x="320" y="4525"/>
                    </a:cubicBezTo>
                    <a:cubicBezTo>
                      <a:pt x="705" y="3012"/>
                      <a:pt x="1309" y="1571"/>
                      <a:pt x="2119" y="237"/>
                    </a:cubicBezTo>
                    <a:cubicBezTo>
                      <a:pt x="2165" y="164"/>
                      <a:pt x="2145" y="71"/>
                      <a:pt x="2072" y="24"/>
                    </a:cubicBezTo>
                    <a:cubicBezTo>
                      <a:pt x="2047" y="8"/>
                      <a:pt x="2020" y="1"/>
                      <a:pt x="1992" y="1"/>
                    </a:cubicBezTo>
                    <a:close/>
                  </a:path>
                </a:pathLst>
              </a:custGeom>
              <a:solidFill>
                <a:srgbClr val="19191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 name="Google Shape;71;p20"/>
              <p:cNvSpPr/>
              <p:nvPr/>
            </p:nvSpPr>
            <p:spPr>
              <a:xfrm>
                <a:off x="1336375" y="4115275"/>
                <a:ext cx="92825" cy="146175"/>
              </a:xfrm>
              <a:custGeom>
                <a:avLst/>
                <a:gdLst/>
                <a:ahLst/>
                <a:cxnLst/>
                <a:rect l="l" t="t" r="r" b="b"/>
                <a:pathLst>
                  <a:path w="3713" h="5847" extrusionOk="0">
                    <a:moveTo>
                      <a:pt x="174" y="1"/>
                    </a:moveTo>
                    <a:cubicBezTo>
                      <a:pt x="146" y="1"/>
                      <a:pt x="119" y="8"/>
                      <a:pt x="94" y="24"/>
                    </a:cubicBezTo>
                    <a:cubicBezTo>
                      <a:pt x="28" y="70"/>
                      <a:pt x="1" y="163"/>
                      <a:pt x="47" y="236"/>
                    </a:cubicBezTo>
                    <a:lnTo>
                      <a:pt x="3407" y="5773"/>
                    </a:lnTo>
                    <a:cubicBezTo>
                      <a:pt x="3433" y="5820"/>
                      <a:pt x="3487" y="5846"/>
                      <a:pt x="3540" y="5846"/>
                    </a:cubicBezTo>
                    <a:cubicBezTo>
                      <a:pt x="3566" y="5846"/>
                      <a:pt x="3593" y="5840"/>
                      <a:pt x="3619" y="5820"/>
                    </a:cubicBezTo>
                    <a:cubicBezTo>
                      <a:pt x="3692" y="5780"/>
                      <a:pt x="3712" y="5687"/>
                      <a:pt x="3672" y="5607"/>
                    </a:cubicBezTo>
                    <a:lnTo>
                      <a:pt x="306" y="77"/>
                    </a:lnTo>
                    <a:cubicBezTo>
                      <a:pt x="280" y="29"/>
                      <a:pt x="228" y="1"/>
                      <a:pt x="174" y="1"/>
                    </a:cubicBezTo>
                    <a:close/>
                  </a:path>
                </a:pathLst>
              </a:custGeom>
              <a:solidFill>
                <a:srgbClr val="19191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 name="Google Shape;72;p20"/>
              <p:cNvSpPr/>
              <p:nvPr/>
            </p:nvSpPr>
            <p:spPr>
              <a:xfrm>
                <a:off x="1258875" y="4324600"/>
                <a:ext cx="134300" cy="30625"/>
              </a:xfrm>
              <a:custGeom>
                <a:avLst/>
                <a:gdLst/>
                <a:ahLst/>
                <a:cxnLst/>
                <a:rect l="l" t="t" r="r" b="b"/>
                <a:pathLst>
                  <a:path w="5372" h="1225" extrusionOk="0">
                    <a:moveTo>
                      <a:pt x="169" y="1"/>
                    </a:moveTo>
                    <a:cubicBezTo>
                      <a:pt x="92" y="1"/>
                      <a:pt x="26" y="57"/>
                      <a:pt x="14" y="129"/>
                    </a:cubicBezTo>
                    <a:cubicBezTo>
                      <a:pt x="0" y="215"/>
                      <a:pt x="54" y="295"/>
                      <a:pt x="140" y="308"/>
                    </a:cubicBezTo>
                    <a:lnTo>
                      <a:pt x="5179" y="1224"/>
                    </a:lnTo>
                    <a:lnTo>
                      <a:pt x="5206" y="1224"/>
                    </a:lnTo>
                    <a:cubicBezTo>
                      <a:pt x="5279" y="1224"/>
                      <a:pt x="5345" y="1171"/>
                      <a:pt x="5358" y="1098"/>
                    </a:cubicBezTo>
                    <a:cubicBezTo>
                      <a:pt x="5372" y="1018"/>
                      <a:pt x="5318" y="932"/>
                      <a:pt x="5232" y="919"/>
                    </a:cubicBezTo>
                    <a:lnTo>
                      <a:pt x="193" y="3"/>
                    </a:lnTo>
                    <a:cubicBezTo>
                      <a:pt x="185" y="1"/>
                      <a:pt x="177" y="1"/>
                      <a:pt x="169" y="1"/>
                    </a:cubicBezTo>
                    <a:close/>
                  </a:path>
                </a:pathLst>
              </a:custGeom>
              <a:solidFill>
                <a:srgbClr val="19191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 name="Google Shape;73;p20"/>
              <p:cNvSpPr/>
              <p:nvPr/>
            </p:nvSpPr>
            <p:spPr>
              <a:xfrm>
                <a:off x="1485425" y="4389375"/>
                <a:ext cx="9325" cy="32075"/>
              </a:xfrm>
              <a:custGeom>
                <a:avLst/>
                <a:gdLst/>
                <a:ahLst/>
                <a:cxnLst/>
                <a:rect l="l" t="t" r="r" b="b"/>
                <a:pathLst>
                  <a:path w="373" h="1283" extrusionOk="0">
                    <a:moveTo>
                      <a:pt x="159" y="1"/>
                    </a:moveTo>
                    <a:cubicBezTo>
                      <a:pt x="155" y="1"/>
                      <a:pt x="151" y="1"/>
                      <a:pt x="147" y="1"/>
                    </a:cubicBezTo>
                    <a:cubicBezTo>
                      <a:pt x="61" y="8"/>
                      <a:pt x="1" y="81"/>
                      <a:pt x="1" y="167"/>
                    </a:cubicBezTo>
                    <a:lnTo>
                      <a:pt x="61" y="1136"/>
                    </a:lnTo>
                    <a:cubicBezTo>
                      <a:pt x="67" y="1216"/>
                      <a:pt x="134" y="1282"/>
                      <a:pt x="213" y="1282"/>
                    </a:cubicBezTo>
                    <a:lnTo>
                      <a:pt x="227" y="1282"/>
                    </a:lnTo>
                    <a:cubicBezTo>
                      <a:pt x="313" y="1276"/>
                      <a:pt x="373" y="1203"/>
                      <a:pt x="373" y="1116"/>
                    </a:cubicBezTo>
                    <a:lnTo>
                      <a:pt x="313" y="147"/>
                    </a:lnTo>
                    <a:cubicBezTo>
                      <a:pt x="307" y="65"/>
                      <a:pt x="240" y="1"/>
                      <a:pt x="159" y="1"/>
                    </a:cubicBezTo>
                    <a:close/>
                  </a:path>
                </a:pathLst>
              </a:custGeom>
              <a:solidFill>
                <a:srgbClr val="19191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 name="Google Shape;74;p20"/>
              <p:cNvSpPr/>
              <p:nvPr/>
            </p:nvSpPr>
            <p:spPr>
              <a:xfrm>
                <a:off x="1579375" y="4308200"/>
                <a:ext cx="132650" cy="41050"/>
              </a:xfrm>
              <a:custGeom>
                <a:avLst/>
                <a:gdLst/>
                <a:ahLst/>
                <a:cxnLst/>
                <a:rect l="l" t="t" r="r" b="b"/>
                <a:pathLst>
                  <a:path w="5306" h="1642" extrusionOk="0">
                    <a:moveTo>
                      <a:pt x="5131" y="1"/>
                    </a:moveTo>
                    <a:cubicBezTo>
                      <a:pt x="5109" y="1"/>
                      <a:pt x="5087" y="5"/>
                      <a:pt x="5066" y="15"/>
                    </a:cubicBezTo>
                    <a:cubicBezTo>
                      <a:pt x="3513" y="752"/>
                      <a:pt x="1860" y="1196"/>
                      <a:pt x="147" y="1329"/>
                    </a:cubicBezTo>
                    <a:cubicBezTo>
                      <a:pt x="60" y="1336"/>
                      <a:pt x="1" y="1409"/>
                      <a:pt x="7" y="1495"/>
                    </a:cubicBezTo>
                    <a:cubicBezTo>
                      <a:pt x="14" y="1575"/>
                      <a:pt x="80" y="1641"/>
                      <a:pt x="160" y="1641"/>
                    </a:cubicBezTo>
                    <a:cubicBezTo>
                      <a:pt x="167" y="1641"/>
                      <a:pt x="167" y="1641"/>
                      <a:pt x="173" y="1635"/>
                    </a:cubicBezTo>
                    <a:cubicBezTo>
                      <a:pt x="1919" y="1502"/>
                      <a:pt x="3612" y="1044"/>
                      <a:pt x="5193" y="294"/>
                    </a:cubicBezTo>
                    <a:cubicBezTo>
                      <a:pt x="5272" y="254"/>
                      <a:pt x="5305" y="167"/>
                      <a:pt x="5266" y="88"/>
                    </a:cubicBezTo>
                    <a:cubicBezTo>
                      <a:pt x="5242" y="31"/>
                      <a:pt x="5187" y="1"/>
                      <a:pt x="5131" y="1"/>
                    </a:cubicBezTo>
                    <a:close/>
                  </a:path>
                </a:pathLst>
              </a:custGeom>
              <a:solidFill>
                <a:srgbClr val="19191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 name="Google Shape;75;p20"/>
              <p:cNvSpPr/>
              <p:nvPr/>
            </p:nvSpPr>
            <p:spPr>
              <a:xfrm>
                <a:off x="1550500" y="4116050"/>
                <a:ext cx="85350" cy="143075"/>
              </a:xfrm>
              <a:custGeom>
                <a:avLst/>
                <a:gdLst/>
                <a:ahLst/>
                <a:cxnLst/>
                <a:rect l="l" t="t" r="r" b="b"/>
                <a:pathLst>
                  <a:path w="3414" h="5723" extrusionOk="0">
                    <a:moveTo>
                      <a:pt x="3236" y="1"/>
                    </a:moveTo>
                    <a:cubicBezTo>
                      <a:pt x="3181" y="1"/>
                      <a:pt x="3128" y="29"/>
                      <a:pt x="3101" y="79"/>
                    </a:cubicBezTo>
                    <a:lnTo>
                      <a:pt x="40" y="5497"/>
                    </a:lnTo>
                    <a:cubicBezTo>
                      <a:pt x="0" y="5570"/>
                      <a:pt x="27" y="5662"/>
                      <a:pt x="100" y="5702"/>
                    </a:cubicBezTo>
                    <a:cubicBezTo>
                      <a:pt x="120" y="5716"/>
                      <a:pt x="147" y="5722"/>
                      <a:pt x="173" y="5722"/>
                    </a:cubicBezTo>
                    <a:cubicBezTo>
                      <a:pt x="226" y="5722"/>
                      <a:pt x="279" y="5696"/>
                      <a:pt x="306" y="5649"/>
                    </a:cubicBezTo>
                    <a:lnTo>
                      <a:pt x="3367" y="232"/>
                    </a:lnTo>
                    <a:cubicBezTo>
                      <a:pt x="3413" y="152"/>
                      <a:pt x="3386" y="59"/>
                      <a:pt x="3313" y="19"/>
                    </a:cubicBezTo>
                    <a:cubicBezTo>
                      <a:pt x="3288" y="7"/>
                      <a:pt x="3262" y="1"/>
                      <a:pt x="3236" y="1"/>
                    </a:cubicBezTo>
                    <a:close/>
                  </a:path>
                </a:pathLst>
              </a:custGeom>
              <a:solidFill>
                <a:srgbClr val="19191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 name="Google Shape;76;p20"/>
              <p:cNvSpPr/>
              <p:nvPr/>
            </p:nvSpPr>
            <p:spPr>
              <a:xfrm>
                <a:off x="1727925" y="4087100"/>
                <a:ext cx="48825" cy="117750"/>
              </a:xfrm>
              <a:custGeom>
                <a:avLst/>
                <a:gdLst/>
                <a:ahLst/>
                <a:cxnLst/>
                <a:rect l="l" t="t" r="r" b="b"/>
                <a:pathLst>
                  <a:path w="1953" h="4710" extrusionOk="0">
                    <a:moveTo>
                      <a:pt x="170" y="1"/>
                    </a:moveTo>
                    <a:cubicBezTo>
                      <a:pt x="154" y="1"/>
                      <a:pt x="137" y="3"/>
                      <a:pt x="120" y="9"/>
                    </a:cubicBezTo>
                    <a:cubicBezTo>
                      <a:pt x="41" y="35"/>
                      <a:pt x="1" y="128"/>
                      <a:pt x="27" y="208"/>
                    </a:cubicBezTo>
                    <a:lnTo>
                      <a:pt x="1634" y="4610"/>
                    </a:lnTo>
                    <a:cubicBezTo>
                      <a:pt x="1654" y="4669"/>
                      <a:pt x="1714" y="4709"/>
                      <a:pt x="1780" y="4709"/>
                    </a:cubicBezTo>
                    <a:cubicBezTo>
                      <a:pt x="1793" y="4709"/>
                      <a:pt x="1813" y="4703"/>
                      <a:pt x="1833" y="4696"/>
                    </a:cubicBezTo>
                    <a:cubicBezTo>
                      <a:pt x="1913" y="4669"/>
                      <a:pt x="1953" y="4583"/>
                      <a:pt x="1926" y="4503"/>
                    </a:cubicBezTo>
                    <a:lnTo>
                      <a:pt x="319" y="102"/>
                    </a:lnTo>
                    <a:cubicBezTo>
                      <a:pt x="293" y="39"/>
                      <a:pt x="234" y="1"/>
                      <a:pt x="170" y="1"/>
                    </a:cubicBezTo>
                    <a:close/>
                  </a:path>
                </a:pathLst>
              </a:custGeom>
              <a:solidFill>
                <a:srgbClr val="19191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 name="Google Shape;77;p20"/>
              <p:cNvSpPr/>
              <p:nvPr/>
            </p:nvSpPr>
            <p:spPr>
              <a:xfrm>
                <a:off x="1721300" y="3939075"/>
                <a:ext cx="54300" cy="34725"/>
              </a:xfrm>
              <a:custGeom>
                <a:avLst/>
                <a:gdLst/>
                <a:ahLst/>
                <a:cxnLst/>
                <a:rect l="l" t="t" r="r" b="b"/>
                <a:pathLst>
                  <a:path w="2172" h="1389" extrusionOk="0">
                    <a:moveTo>
                      <a:pt x="1998" y="1"/>
                    </a:moveTo>
                    <a:cubicBezTo>
                      <a:pt x="1971" y="1"/>
                      <a:pt x="1944" y="7"/>
                      <a:pt x="1919" y="21"/>
                    </a:cubicBezTo>
                    <a:lnTo>
                      <a:pt x="93" y="1103"/>
                    </a:lnTo>
                    <a:cubicBezTo>
                      <a:pt x="20" y="1143"/>
                      <a:pt x="0" y="1236"/>
                      <a:pt x="40" y="1309"/>
                    </a:cubicBezTo>
                    <a:cubicBezTo>
                      <a:pt x="73" y="1362"/>
                      <a:pt x="120" y="1389"/>
                      <a:pt x="173" y="1389"/>
                    </a:cubicBezTo>
                    <a:cubicBezTo>
                      <a:pt x="199" y="1389"/>
                      <a:pt x="226" y="1382"/>
                      <a:pt x="252" y="1362"/>
                    </a:cubicBezTo>
                    <a:lnTo>
                      <a:pt x="2078" y="286"/>
                    </a:lnTo>
                    <a:cubicBezTo>
                      <a:pt x="2145" y="247"/>
                      <a:pt x="2171" y="147"/>
                      <a:pt x="2131" y="74"/>
                    </a:cubicBezTo>
                    <a:cubicBezTo>
                      <a:pt x="2101" y="26"/>
                      <a:pt x="2050" y="1"/>
                      <a:pt x="1998" y="1"/>
                    </a:cubicBezTo>
                    <a:close/>
                  </a:path>
                </a:pathLst>
              </a:custGeom>
              <a:solidFill>
                <a:srgbClr val="19191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 name="Google Shape;78;p20"/>
              <p:cNvSpPr/>
              <p:nvPr/>
            </p:nvSpPr>
            <p:spPr>
              <a:xfrm>
                <a:off x="1546025" y="3813250"/>
                <a:ext cx="85825" cy="114750"/>
              </a:xfrm>
              <a:custGeom>
                <a:avLst/>
                <a:gdLst/>
                <a:ahLst/>
                <a:cxnLst/>
                <a:rect l="l" t="t" r="r" b="b"/>
                <a:pathLst>
                  <a:path w="3433" h="4590" extrusionOk="0">
                    <a:moveTo>
                      <a:pt x="176" y="1"/>
                    </a:moveTo>
                    <a:cubicBezTo>
                      <a:pt x="145" y="1"/>
                      <a:pt x="113" y="10"/>
                      <a:pt x="87" y="28"/>
                    </a:cubicBezTo>
                    <a:cubicBezTo>
                      <a:pt x="14" y="81"/>
                      <a:pt x="0" y="174"/>
                      <a:pt x="53" y="247"/>
                    </a:cubicBezTo>
                    <a:lnTo>
                      <a:pt x="3134" y="4529"/>
                    </a:lnTo>
                    <a:cubicBezTo>
                      <a:pt x="3160" y="4569"/>
                      <a:pt x="3214" y="4589"/>
                      <a:pt x="3260" y="4589"/>
                    </a:cubicBezTo>
                    <a:cubicBezTo>
                      <a:pt x="3293" y="4589"/>
                      <a:pt x="3320" y="4583"/>
                      <a:pt x="3346" y="4563"/>
                    </a:cubicBezTo>
                    <a:cubicBezTo>
                      <a:pt x="3419" y="4509"/>
                      <a:pt x="3433" y="4417"/>
                      <a:pt x="3386" y="4344"/>
                    </a:cubicBezTo>
                    <a:lnTo>
                      <a:pt x="299" y="61"/>
                    </a:lnTo>
                    <a:cubicBezTo>
                      <a:pt x="271" y="21"/>
                      <a:pt x="224" y="1"/>
                      <a:pt x="176" y="1"/>
                    </a:cubicBezTo>
                    <a:close/>
                  </a:path>
                </a:pathLst>
              </a:custGeom>
              <a:solidFill>
                <a:srgbClr val="19191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 name="Google Shape;79;p20"/>
              <p:cNvSpPr/>
              <p:nvPr/>
            </p:nvSpPr>
            <p:spPr>
              <a:xfrm>
                <a:off x="1399300" y="3990150"/>
                <a:ext cx="176625" cy="21825"/>
              </a:xfrm>
              <a:custGeom>
                <a:avLst/>
                <a:gdLst/>
                <a:ahLst/>
                <a:cxnLst/>
                <a:rect l="l" t="t" r="r" b="b"/>
                <a:pathLst>
                  <a:path w="7065" h="873" extrusionOk="0">
                    <a:moveTo>
                      <a:pt x="3528" y="0"/>
                    </a:moveTo>
                    <a:cubicBezTo>
                      <a:pt x="2375" y="0"/>
                      <a:pt x="1223" y="190"/>
                      <a:pt x="126" y="567"/>
                    </a:cubicBezTo>
                    <a:cubicBezTo>
                      <a:pt x="47" y="594"/>
                      <a:pt x="0" y="687"/>
                      <a:pt x="33" y="766"/>
                    </a:cubicBezTo>
                    <a:cubicBezTo>
                      <a:pt x="54" y="829"/>
                      <a:pt x="113" y="867"/>
                      <a:pt x="176" y="867"/>
                    </a:cubicBezTo>
                    <a:cubicBezTo>
                      <a:pt x="192" y="867"/>
                      <a:pt x="209" y="865"/>
                      <a:pt x="226" y="859"/>
                    </a:cubicBezTo>
                    <a:cubicBezTo>
                      <a:pt x="1287" y="492"/>
                      <a:pt x="2402" y="310"/>
                      <a:pt x="3517" y="310"/>
                    </a:cubicBezTo>
                    <a:cubicBezTo>
                      <a:pt x="4643" y="310"/>
                      <a:pt x="5768" y="496"/>
                      <a:pt x="6839" y="866"/>
                    </a:cubicBezTo>
                    <a:cubicBezTo>
                      <a:pt x="6858" y="873"/>
                      <a:pt x="6878" y="873"/>
                      <a:pt x="6892" y="873"/>
                    </a:cubicBezTo>
                    <a:cubicBezTo>
                      <a:pt x="6958" y="873"/>
                      <a:pt x="7018" y="833"/>
                      <a:pt x="7038" y="766"/>
                    </a:cubicBezTo>
                    <a:cubicBezTo>
                      <a:pt x="7064" y="687"/>
                      <a:pt x="7024" y="600"/>
                      <a:pt x="6945" y="574"/>
                    </a:cubicBezTo>
                    <a:cubicBezTo>
                      <a:pt x="5844" y="191"/>
                      <a:pt x="4686" y="0"/>
                      <a:pt x="3528" y="0"/>
                    </a:cubicBezTo>
                    <a:close/>
                  </a:path>
                </a:pathLst>
              </a:custGeom>
              <a:solidFill>
                <a:srgbClr val="19191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80"/>
        <p:cNvGrpSpPr/>
        <p:nvPr/>
      </p:nvGrpSpPr>
      <p:grpSpPr>
        <a:xfrm>
          <a:off x="0" y="0"/>
          <a:ext cx="0" cy="0"/>
          <a:chOff x="0" y="0"/>
          <a:chExt cx="0" cy="0"/>
        </a:xfrm>
      </p:grpSpPr>
      <p:grpSp>
        <p:nvGrpSpPr>
          <p:cNvPr id="81" name="Google Shape;81;p21"/>
          <p:cNvGrpSpPr/>
          <p:nvPr/>
        </p:nvGrpSpPr>
        <p:grpSpPr>
          <a:xfrm>
            <a:off x="3578850" y="1312115"/>
            <a:ext cx="5561919" cy="3292012"/>
            <a:chOff x="3578850" y="1312115"/>
            <a:chExt cx="5561919" cy="3292012"/>
          </a:xfrm>
        </p:grpSpPr>
        <p:grpSp>
          <p:nvGrpSpPr>
            <p:cNvPr id="82" name="Google Shape;82;p21"/>
            <p:cNvGrpSpPr/>
            <p:nvPr/>
          </p:nvGrpSpPr>
          <p:grpSpPr>
            <a:xfrm flipH="1">
              <a:off x="7619917" y="1312115"/>
              <a:ext cx="1302970" cy="3283027"/>
              <a:chOff x="4120038" y="1762791"/>
              <a:chExt cx="1384077" cy="3487388"/>
            </a:xfrm>
          </p:grpSpPr>
          <p:sp>
            <p:nvSpPr>
              <p:cNvPr id="83" name="Google Shape;83;p21"/>
              <p:cNvSpPr/>
              <p:nvPr/>
            </p:nvSpPr>
            <p:spPr>
              <a:xfrm>
                <a:off x="4120038" y="1762791"/>
                <a:ext cx="1384077" cy="806196"/>
              </a:xfrm>
              <a:custGeom>
                <a:avLst/>
                <a:gdLst/>
                <a:ahLst/>
                <a:cxnLst/>
                <a:rect l="l" t="t" r="r" b="b"/>
                <a:pathLst>
                  <a:path w="1384077" h="806196" extrusionOk="0">
                    <a:moveTo>
                      <a:pt x="1384078" y="806196"/>
                    </a:moveTo>
                    <a:lnTo>
                      <a:pt x="0" y="806196"/>
                    </a:lnTo>
                    <a:lnTo>
                      <a:pt x="0" y="0"/>
                    </a:lnTo>
                    <a:lnTo>
                      <a:pt x="1384078" y="0"/>
                    </a:lnTo>
                    <a:lnTo>
                      <a:pt x="1384078" y="806196"/>
                    </a:lnTo>
                    <a:close/>
                    <a:moveTo>
                      <a:pt x="65913" y="740283"/>
                    </a:moveTo>
                    <a:lnTo>
                      <a:pt x="1318165" y="740283"/>
                    </a:lnTo>
                    <a:lnTo>
                      <a:pt x="1318165" y="65913"/>
                    </a:lnTo>
                    <a:lnTo>
                      <a:pt x="65913" y="65913"/>
                    </a:lnTo>
                    <a:lnTo>
                      <a:pt x="65913" y="740283"/>
                    </a:lnTo>
                    <a:close/>
                  </a:path>
                </a:pathLst>
              </a:custGeom>
              <a:noFill/>
              <a:ln w="9525"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4" name="Google Shape;84;p21"/>
              <p:cNvSpPr/>
              <p:nvPr/>
            </p:nvSpPr>
            <p:spPr>
              <a:xfrm>
                <a:off x="4520469" y="2332005"/>
                <a:ext cx="583311" cy="31051"/>
              </a:xfrm>
              <a:custGeom>
                <a:avLst/>
                <a:gdLst/>
                <a:ahLst/>
                <a:cxnLst/>
                <a:rect l="l" t="t" r="r" b="b"/>
                <a:pathLst>
                  <a:path w="583311" h="31051" extrusionOk="0">
                    <a:moveTo>
                      <a:pt x="567785" y="31051"/>
                    </a:moveTo>
                    <a:lnTo>
                      <a:pt x="15526" y="31051"/>
                    </a:lnTo>
                    <a:cubicBezTo>
                      <a:pt x="6953" y="31051"/>
                      <a:pt x="0" y="24098"/>
                      <a:pt x="0" y="15526"/>
                    </a:cubicBezTo>
                    <a:lnTo>
                      <a:pt x="0" y="15526"/>
                    </a:lnTo>
                    <a:cubicBezTo>
                      <a:pt x="0" y="6953"/>
                      <a:pt x="6953" y="0"/>
                      <a:pt x="15526" y="0"/>
                    </a:cubicBezTo>
                    <a:lnTo>
                      <a:pt x="567785" y="0"/>
                    </a:lnTo>
                    <a:cubicBezTo>
                      <a:pt x="576358" y="0"/>
                      <a:pt x="583311" y="6953"/>
                      <a:pt x="583311" y="15526"/>
                    </a:cubicBezTo>
                    <a:lnTo>
                      <a:pt x="583311" y="15526"/>
                    </a:lnTo>
                    <a:cubicBezTo>
                      <a:pt x="583311" y="24098"/>
                      <a:pt x="576358" y="31051"/>
                      <a:pt x="567785" y="31051"/>
                    </a:cubicBezTo>
                    <a:close/>
                  </a:path>
                </a:pathLst>
              </a:custGeom>
              <a:noFill/>
              <a:ln w="9525"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85" name="Google Shape;85;p21"/>
              <p:cNvGrpSpPr/>
              <p:nvPr/>
            </p:nvGrpSpPr>
            <p:grpSpPr>
              <a:xfrm>
                <a:off x="4552950" y="2363057"/>
                <a:ext cx="518254" cy="467486"/>
                <a:chOff x="4552950" y="2363057"/>
                <a:chExt cx="518254" cy="467486"/>
              </a:xfrm>
            </p:grpSpPr>
            <p:sp>
              <p:nvSpPr>
                <p:cNvPr id="86" name="Google Shape;86;p21"/>
                <p:cNvSpPr/>
                <p:nvPr/>
              </p:nvSpPr>
              <p:spPr>
                <a:xfrm>
                  <a:off x="4552950" y="2363057"/>
                  <a:ext cx="113347" cy="467486"/>
                </a:xfrm>
                <a:custGeom>
                  <a:avLst/>
                  <a:gdLst/>
                  <a:ahLst/>
                  <a:cxnLst/>
                  <a:rect l="l" t="t" r="r" b="b"/>
                  <a:pathLst>
                    <a:path w="113347" h="467486" extrusionOk="0">
                      <a:moveTo>
                        <a:pt x="0" y="0"/>
                      </a:moveTo>
                      <a:lnTo>
                        <a:pt x="113348" y="467487"/>
                      </a:lnTo>
                    </a:path>
                  </a:pathLst>
                </a:custGeom>
                <a:noFill/>
                <a:ln w="9525"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7" name="Google Shape;87;p21"/>
                <p:cNvSpPr/>
                <p:nvPr/>
              </p:nvSpPr>
              <p:spPr>
                <a:xfrm>
                  <a:off x="4957857" y="2363057"/>
                  <a:ext cx="113347" cy="467486"/>
                </a:xfrm>
                <a:custGeom>
                  <a:avLst/>
                  <a:gdLst/>
                  <a:ahLst/>
                  <a:cxnLst/>
                  <a:rect l="l" t="t" r="r" b="b"/>
                  <a:pathLst>
                    <a:path w="113347" h="467486" extrusionOk="0">
                      <a:moveTo>
                        <a:pt x="113348" y="0"/>
                      </a:moveTo>
                      <a:lnTo>
                        <a:pt x="0" y="467487"/>
                      </a:lnTo>
                    </a:path>
                  </a:pathLst>
                </a:custGeom>
                <a:noFill/>
                <a:ln w="9525"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8" name="Google Shape;88;p21"/>
                <p:cNvSpPr/>
                <p:nvPr/>
              </p:nvSpPr>
              <p:spPr>
                <a:xfrm>
                  <a:off x="4921472" y="2363057"/>
                  <a:ext cx="84963" cy="467486"/>
                </a:xfrm>
                <a:custGeom>
                  <a:avLst/>
                  <a:gdLst/>
                  <a:ahLst/>
                  <a:cxnLst/>
                  <a:rect l="l" t="t" r="r" b="b"/>
                  <a:pathLst>
                    <a:path w="84963" h="467486" extrusionOk="0">
                      <a:moveTo>
                        <a:pt x="84963" y="0"/>
                      </a:moveTo>
                      <a:lnTo>
                        <a:pt x="0" y="467487"/>
                      </a:lnTo>
                    </a:path>
                  </a:pathLst>
                </a:custGeom>
                <a:noFill/>
                <a:ln w="9525"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9" name="Google Shape;89;p21"/>
                <p:cNvSpPr/>
                <p:nvPr/>
              </p:nvSpPr>
              <p:spPr>
                <a:xfrm>
                  <a:off x="4884991" y="2363057"/>
                  <a:ext cx="56673" cy="467486"/>
                </a:xfrm>
                <a:custGeom>
                  <a:avLst/>
                  <a:gdLst/>
                  <a:ahLst/>
                  <a:cxnLst/>
                  <a:rect l="l" t="t" r="r" b="b"/>
                  <a:pathLst>
                    <a:path w="56673" h="467486" extrusionOk="0">
                      <a:moveTo>
                        <a:pt x="56674" y="0"/>
                      </a:moveTo>
                      <a:lnTo>
                        <a:pt x="0" y="467487"/>
                      </a:lnTo>
                    </a:path>
                  </a:pathLst>
                </a:custGeom>
                <a:noFill/>
                <a:ln w="9525"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0" name="Google Shape;90;p21"/>
                <p:cNvSpPr/>
                <p:nvPr/>
              </p:nvSpPr>
              <p:spPr>
                <a:xfrm>
                  <a:off x="4848510" y="2363057"/>
                  <a:ext cx="28384" cy="467486"/>
                </a:xfrm>
                <a:custGeom>
                  <a:avLst/>
                  <a:gdLst/>
                  <a:ahLst/>
                  <a:cxnLst/>
                  <a:rect l="l" t="t" r="r" b="b"/>
                  <a:pathLst>
                    <a:path w="28384" h="467486" extrusionOk="0">
                      <a:moveTo>
                        <a:pt x="28385" y="0"/>
                      </a:moveTo>
                      <a:lnTo>
                        <a:pt x="0" y="467487"/>
                      </a:lnTo>
                    </a:path>
                  </a:pathLst>
                </a:custGeom>
                <a:noFill/>
                <a:ln w="9525"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1" name="Google Shape;91;p21"/>
                <p:cNvSpPr/>
                <p:nvPr/>
              </p:nvSpPr>
              <p:spPr>
                <a:xfrm>
                  <a:off x="4812125" y="2363057"/>
                  <a:ext cx="9525" cy="467486"/>
                </a:xfrm>
                <a:custGeom>
                  <a:avLst/>
                  <a:gdLst/>
                  <a:ahLst/>
                  <a:cxnLst/>
                  <a:rect l="l" t="t" r="r" b="b"/>
                  <a:pathLst>
                    <a:path w="9525" h="467486" extrusionOk="0">
                      <a:moveTo>
                        <a:pt x="0" y="0"/>
                      </a:moveTo>
                      <a:lnTo>
                        <a:pt x="0" y="467487"/>
                      </a:lnTo>
                    </a:path>
                  </a:pathLst>
                </a:custGeom>
                <a:noFill/>
                <a:ln w="9525"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2" name="Google Shape;92;p21"/>
                <p:cNvSpPr/>
                <p:nvPr/>
              </p:nvSpPr>
              <p:spPr>
                <a:xfrm>
                  <a:off x="4747355" y="2363057"/>
                  <a:ext cx="28289" cy="467486"/>
                </a:xfrm>
                <a:custGeom>
                  <a:avLst/>
                  <a:gdLst/>
                  <a:ahLst/>
                  <a:cxnLst/>
                  <a:rect l="l" t="t" r="r" b="b"/>
                  <a:pathLst>
                    <a:path w="28289" h="467486" extrusionOk="0">
                      <a:moveTo>
                        <a:pt x="0" y="0"/>
                      </a:moveTo>
                      <a:lnTo>
                        <a:pt x="28289" y="467487"/>
                      </a:lnTo>
                    </a:path>
                  </a:pathLst>
                </a:custGeom>
                <a:noFill/>
                <a:ln w="9525"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3" name="Google Shape;93;p21"/>
                <p:cNvSpPr/>
                <p:nvPr/>
              </p:nvSpPr>
              <p:spPr>
                <a:xfrm>
                  <a:off x="4682490" y="2363057"/>
                  <a:ext cx="56769" cy="467486"/>
                </a:xfrm>
                <a:custGeom>
                  <a:avLst/>
                  <a:gdLst/>
                  <a:ahLst/>
                  <a:cxnLst/>
                  <a:rect l="l" t="t" r="r" b="b"/>
                  <a:pathLst>
                    <a:path w="56769" h="467486" extrusionOk="0">
                      <a:moveTo>
                        <a:pt x="0" y="0"/>
                      </a:moveTo>
                      <a:lnTo>
                        <a:pt x="56769" y="467487"/>
                      </a:lnTo>
                    </a:path>
                  </a:pathLst>
                </a:custGeom>
                <a:noFill/>
                <a:ln w="9525"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4" name="Google Shape;94;p21"/>
                <p:cNvSpPr/>
                <p:nvPr/>
              </p:nvSpPr>
              <p:spPr>
                <a:xfrm>
                  <a:off x="4617720" y="2363057"/>
                  <a:ext cx="85058" cy="467486"/>
                </a:xfrm>
                <a:custGeom>
                  <a:avLst/>
                  <a:gdLst/>
                  <a:ahLst/>
                  <a:cxnLst/>
                  <a:rect l="l" t="t" r="r" b="b"/>
                  <a:pathLst>
                    <a:path w="85058" h="467486" extrusionOk="0">
                      <a:moveTo>
                        <a:pt x="0" y="0"/>
                      </a:moveTo>
                      <a:lnTo>
                        <a:pt x="85058" y="467487"/>
                      </a:lnTo>
                    </a:path>
                  </a:pathLst>
                </a:custGeom>
                <a:noFill/>
                <a:ln w="9525"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95" name="Google Shape;95;p21"/>
              <p:cNvSpPr/>
              <p:nvPr/>
            </p:nvSpPr>
            <p:spPr>
              <a:xfrm>
                <a:off x="4775644" y="2568987"/>
                <a:ext cx="72866" cy="2681192"/>
              </a:xfrm>
              <a:custGeom>
                <a:avLst/>
                <a:gdLst/>
                <a:ahLst/>
                <a:cxnLst/>
                <a:rect l="l" t="t" r="r" b="b"/>
                <a:pathLst>
                  <a:path w="72866" h="2681192" extrusionOk="0">
                    <a:moveTo>
                      <a:pt x="0" y="0"/>
                    </a:moveTo>
                    <a:lnTo>
                      <a:pt x="72866" y="0"/>
                    </a:lnTo>
                    <a:lnTo>
                      <a:pt x="72866" y="2681192"/>
                    </a:lnTo>
                    <a:lnTo>
                      <a:pt x="0" y="2681192"/>
                    </a:lnTo>
                    <a:close/>
                  </a:path>
                </a:pathLst>
              </a:custGeom>
              <a:noFill/>
              <a:ln w="9525"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96" name="Google Shape;96;p21"/>
            <p:cNvSpPr/>
            <p:nvPr/>
          </p:nvSpPr>
          <p:spPr>
            <a:xfrm>
              <a:off x="3578850" y="4595150"/>
              <a:ext cx="5561919" cy="8977"/>
            </a:xfrm>
            <a:custGeom>
              <a:avLst/>
              <a:gdLst/>
              <a:ahLst/>
              <a:cxnLst/>
              <a:rect l="l" t="t" r="r" b="b"/>
              <a:pathLst>
                <a:path w="4558950" h="9525" extrusionOk="0">
                  <a:moveTo>
                    <a:pt x="0" y="0"/>
                  </a:moveTo>
                  <a:lnTo>
                    <a:pt x="4558951" y="0"/>
                  </a:lnTo>
                </a:path>
              </a:pathLst>
            </a:custGeom>
            <a:noFill/>
            <a:ln w="9525"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97" name="Google Shape;97;p21"/>
            <p:cNvGrpSpPr/>
            <p:nvPr/>
          </p:nvGrpSpPr>
          <p:grpSpPr>
            <a:xfrm>
              <a:off x="7854646" y="4056002"/>
              <a:ext cx="542654" cy="539139"/>
              <a:chOff x="1191959" y="3692252"/>
              <a:chExt cx="542654" cy="539139"/>
            </a:xfrm>
          </p:grpSpPr>
          <p:sp>
            <p:nvSpPr>
              <p:cNvPr id="98" name="Google Shape;98;p21"/>
              <p:cNvSpPr/>
              <p:nvPr/>
            </p:nvSpPr>
            <p:spPr>
              <a:xfrm>
                <a:off x="1199977" y="3696003"/>
                <a:ext cx="531052" cy="531076"/>
              </a:xfrm>
              <a:custGeom>
                <a:avLst/>
                <a:gdLst/>
                <a:ahLst/>
                <a:cxnLst/>
                <a:rect l="l" t="t" r="r" b="b"/>
                <a:pathLst>
                  <a:path w="9338" h="9345" extrusionOk="0">
                    <a:moveTo>
                      <a:pt x="4672" y="1"/>
                    </a:moveTo>
                    <a:cubicBezTo>
                      <a:pt x="2091" y="1"/>
                      <a:pt x="0" y="2091"/>
                      <a:pt x="0" y="4673"/>
                    </a:cubicBezTo>
                    <a:cubicBezTo>
                      <a:pt x="0" y="7247"/>
                      <a:pt x="2091" y="9344"/>
                      <a:pt x="4672" y="9344"/>
                    </a:cubicBezTo>
                    <a:cubicBezTo>
                      <a:pt x="7247" y="9344"/>
                      <a:pt x="9337" y="7247"/>
                      <a:pt x="9337" y="4673"/>
                    </a:cubicBezTo>
                    <a:cubicBezTo>
                      <a:pt x="9337" y="2091"/>
                      <a:pt x="7247" y="1"/>
                      <a:pt x="4672" y="1"/>
                    </a:cubicBez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 name="Google Shape;99;p21"/>
              <p:cNvSpPr/>
              <p:nvPr/>
            </p:nvSpPr>
            <p:spPr>
              <a:xfrm>
                <a:off x="1422510" y="3882568"/>
                <a:ext cx="312103" cy="348823"/>
              </a:xfrm>
              <a:custGeom>
                <a:avLst/>
                <a:gdLst/>
                <a:ahLst/>
                <a:cxnLst/>
                <a:rect l="l" t="t" r="r" b="b"/>
                <a:pathLst>
                  <a:path w="5488" h="6138" extrusionOk="0">
                    <a:moveTo>
                      <a:pt x="3847" y="0"/>
                    </a:moveTo>
                    <a:cubicBezTo>
                      <a:pt x="3318" y="0"/>
                      <a:pt x="2779" y="125"/>
                      <a:pt x="2295" y="376"/>
                    </a:cubicBezTo>
                    <a:cubicBezTo>
                      <a:pt x="1358" y="854"/>
                      <a:pt x="631" y="1766"/>
                      <a:pt x="293" y="2862"/>
                    </a:cubicBezTo>
                    <a:cubicBezTo>
                      <a:pt x="0" y="3850"/>
                      <a:pt x="13" y="4965"/>
                      <a:pt x="332" y="6087"/>
                    </a:cubicBezTo>
                    <a:cubicBezTo>
                      <a:pt x="344" y="6119"/>
                      <a:pt x="370" y="6138"/>
                      <a:pt x="402" y="6138"/>
                    </a:cubicBezTo>
                    <a:cubicBezTo>
                      <a:pt x="408" y="6138"/>
                      <a:pt x="415" y="6138"/>
                      <a:pt x="421" y="6131"/>
                    </a:cubicBezTo>
                    <a:cubicBezTo>
                      <a:pt x="453" y="6119"/>
                      <a:pt x="478" y="6080"/>
                      <a:pt x="466" y="6048"/>
                    </a:cubicBezTo>
                    <a:cubicBezTo>
                      <a:pt x="153" y="4952"/>
                      <a:pt x="141" y="3862"/>
                      <a:pt x="427" y="2906"/>
                    </a:cubicBezTo>
                    <a:cubicBezTo>
                      <a:pt x="752" y="1842"/>
                      <a:pt x="1453" y="963"/>
                      <a:pt x="2358" y="497"/>
                    </a:cubicBezTo>
                    <a:cubicBezTo>
                      <a:pt x="2826" y="257"/>
                      <a:pt x="3343" y="138"/>
                      <a:pt x="3850" y="138"/>
                    </a:cubicBezTo>
                    <a:cubicBezTo>
                      <a:pt x="4393" y="138"/>
                      <a:pt x="4925" y="275"/>
                      <a:pt x="5373" y="548"/>
                    </a:cubicBezTo>
                    <a:cubicBezTo>
                      <a:pt x="5385" y="555"/>
                      <a:pt x="5399" y="559"/>
                      <a:pt x="5412" y="559"/>
                    </a:cubicBezTo>
                    <a:cubicBezTo>
                      <a:pt x="5435" y="559"/>
                      <a:pt x="5457" y="549"/>
                      <a:pt x="5469" y="529"/>
                    </a:cubicBezTo>
                    <a:cubicBezTo>
                      <a:pt x="5488" y="491"/>
                      <a:pt x="5481" y="453"/>
                      <a:pt x="5450" y="434"/>
                    </a:cubicBezTo>
                    <a:cubicBezTo>
                      <a:pt x="4980" y="146"/>
                      <a:pt x="4419" y="0"/>
                      <a:pt x="384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 name="Google Shape;100;p21"/>
              <p:cNvSpPr/>
              <p:nvPr/>
            </p:nvSpPr>
            <p:spPr>
              <a:xfrm>
                <a:off x="1261568" y="3744022"/>
                <a:ext cx="375569" cy="403379"/>
              </a:xfrm>
              <a:custGeom>
                <a:avLst/>
                <a:gdLst/>
                <a:ahLst/>
                <a:cxnLst/>
                <a:rect l="l" t="t" r="r" b="b"/>
                <a:pathLst>
                  <a:path w="6604" h="7098" extrusionOk="0">
                    <a:moveTo>
                      <a:pt x="6528" y="0"/>
                    </a:moveTo>
                    <a:cubicBezTo>
                      <a:pt x="6521" y="0"/>
                      <a:pt x="6515" y="1"/>
                      <a:pt x="6508" y="4"/>
                    </a:cubicBezTo>
                    <a:cubicBezTo>
                      <a:pt x="3321" y="947"/>
                      <a:pt x="708" y="3764"/>
                      <a:pt x="13" y="7008"/>
                    </a:cubicBezTo>
                    <a:cubicBezTo>
                      <a:pt x="1" y="7046"/>
                      <a:pt x="26" y="7084"/>
                      <a:pt x="64" y="7091"/>
                    </a:cubicBezTo>
                    <a:cubicBezTo>
                      <a:pt x="71" y="7097"/>
                      <a:pt x="77" y="7097"/>
                      <a:pt x="77" y="7097"/>
                    </a:cubicBezTo>
                    <a:cubicBezTo>
                      <a:pt x="109" y="7097"/>
                      <a:pt x="141" y="7072"/>
                      <a:pt x="147" y="7040"/>
                    </a:cubicBezTo>
                    <a:cubicBezTo>
                      <a:pt x="835" y="3840"/>
                      <a:pt x="3404" y="1062"/>
                      <a:pt x="6546" y="137"/>
                    </a:cubicBezTo>
                    <a:cubicBezTo>
                      <a:pt x="6584" y="131"/>
                      <a:pt x="6603" y="86"/>
                      <a:pt x="6591" y="55"/>
                    </a:cubicBezTo>
                    <a:cubicBezTo>
                      <a:pt x="6585" y="23"/>
                      <a:pt x="6559" y="0"/>
                      <a:pt x="652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 name="Google Shape;101;p21"/>
              <p:cNvSpPr/>
              <p:nvPr/>
            </p:nvSpPr>
            <p:spPr>
              <a:xfrm>
                <a:off x="1191959" y="3692252"/>
                <a:ext cx="290037" cy="288526"/>
              </a:xfrm>
              <a:custGeom>
                <a:avLst/>
                <a:gdLst/>
                <a:ahLst/>
                <a:cxnLst/>
                <a:rect l="l" t="t" r="r" b="b"/>
                <a:pathLst>
                  <a:path w="5100" h="5077" extrusionOk="0">
                    <a:moveTo>
                      <a:pt x="5013" y="0"/>
                    </a:moveTo>
                    <a:cubicBezTo>
                      <a:pt x="4993" y="0"/>
                      <a:pt x="4974" y="10"/>
                      <a:pt x="4959" y="29"/>
                    </a:cubicBezTo>
                    <a:cubicBezTo>
                      <a:pt x="3838" y="1647"/>
                      <a:pt x="1881" y="3795"/>
                      <a:pt x="45" y="4949"/>
                    </a:cubicBezTo>
                    <a:cubicBezTo>
                      <a:pt x="14" y="4968"/>
                      <a:pt x="1" y="5013"/>
                      <a:pt x="26" y="5044"/>
                    </a:cubicBezTo>
                    <a:cubicBezTo>
                      <a:pt x="39" y="5064"/>
                      <a:pt x="58" y="5076"/>
                      <a:pt x="84" y="5076"/>
                    </a:cubicBezTo>
                    <a:cubicBezTo>
                      <a:pt x="96" y="5076"/>
                      <a:pt x="109" y="5076"/>
                      <a:pt x="122" y="5064"/>
                    </a:cubicBezTo>
                    <a:cubicBezTo>
                      <a:pt x="1970" y="3904"/>
                      <a:pt x="3946" y="1743"/>
                      <a:pt x="5074" y="111"/>
                    </a:cubicBezTo>
                    <a:cubicBezTo>
                      <a:pt x="5100" y="80"/>
                      <a:pt x="5087" y="35"/>
                      <a:pt x="5055" y="16"/>
                    </a:cubicBezTo>
                    <a:cubicBezTo>
                      <a:pt x="5042" y="5"/>
                      <a:pt x="5027" y="0"/>
                      <a:pt x="501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3"/>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3300"/>
              <a:buFont typeface="Alexandria"/>
              <a:buNone/>
              <a:defRPr sz="3300" b="1" i="0" u="none" strike="noStrike" cap="none">
                <a:solidFill>
                  <a:schemeClr val="dk1"/>
                </a:solidFill>
                <a:latin typeface="Alexandria"/>
                <a:ea typeface="Alexandria"/>
                <a:cs typeface="Alexandria"/>
                <a:sym typeface="Alexandria"/>
              </a:defRPr>
            </a:lvl1pPr>
            <a:lvl2pPr marR="0" lvl="1" algn="l" rtl="0">
              <a:lnSpc>
                <a:spcPct val="100000"/>
              </a:lnSpc>
              <a:spcBef>
                <a:spcPts val="0"/>
              </a:spcBef>
              <a:spcAft>
                <a:spcPts val="0"/>
              </a:spcAft>
              <a:buClr>
                <a:schemeClr val="dk1"/>
              </a:buClr>
              <a:buSzPts val="3500"/>
              <a:buFont typeface="Alexandria"/>
              <a:buNone/>
              <a:defRPr sz="3500" b="1" i="0" u="none" strike="noStrike" cap="none">
                <a:solidFill>
                  <a:schemeClr val="dk1"/>
                </a:solidFill>
                <a:latin typeface="Alexandria"/>
                <a:ea typeface="Alexandria"/>
                <a:cs typeface="Alexandria"/>
                <a:sym typeface="Alexandria"/>
              </a:defRPr>
            </a:lvl2pPr>
            <a:lvl3pPr marR="0" lvl="2" algn="l" rtl="0">
              <a:lnSpc>
                <a:spcPct val="100000"/>
              </a:lnSpc>
              <a:spcBef>
                <a:spcPts val="0"/>
              </a:spcBef>
              <a:spcAft>
                <a:spcPts val="0"/>
              </a:spcAft>
              <a:buClr>
                <a:schemeClr val="dk1"/>
              </a:buClr>
              <a:buSzPts val="3500"/>
              <a:buFont typeface="Alexandria"/>
              <a:buNone/>
              <a:defRPr sz="3500" b="1" i="0" u="none" strike="noStrike" cap="none">
                <a:solidFill>
                  <a:schemeClr val="dk1"/>
                </a:solidFill>
                <a:latin typeface="Alexandria"/>
                <a:ea typeface="Alexandria"/>
                <a:cs typeface="Alexandria"/>
                <a:sym typeface="Alexandria"/>
              </a:defRPr>
            </a:lvl3pPr>
            <a:lvl4pPr marR="0" lvl="3" algn="l" rtl="0">
              <a:lnSpc>
                <a:spcPct val="100000"/>
              </a:lnSpc>
              <a:spcBef>
                <a:spcPts val="0"/>
              </a:spcBef>
              <a:spcAft>
                <a:spcPts val="0"/>
              </a:spcAft>
              <a:buClr>
                <a:schemeClr val="dk1"/>
              </a:buClr>
              <a:buSzPts val="3500"/>
              <a:buFont typeface="Alexandria"/>
              <a:buNone/>
              <a:defRPr sz="3500" b="1" i="0" u="none" strike="noStrike" cap="none">
                <a:solidFill>
                  <a:schemeClr val="dk1"/>
                </a:solidFill>
                <a:latin typeface="Alexandria"/>
                <a:ea typeface="Alexandria"/>
                <a:cs typeface="Alexandria"/>
                <a:sym typeface="Alexandria"/>
              </a:defRPr>
            </a:lvl4pPr>
            <a:lvl5pPr marR="0" lvl="4" algn="l" rtl="0">
              <a:lnSpc>
                <a:spcPct val="100000"/>
              </a:lnSpc>
              <a:spcBef>
                <a:spcPts val="0"/>
              </a:spcBef>
              <a:spcAft>
                <a:spcPts val="0"/>
              </a:spcAft>
              <a:buClr>
                <a:schemeClr val="dk1"/>
              </a:buClr>
              <a:buSzPts val="3500"/>
              <a:buFont typeface="Alexandria"/>
              <a:buNone/>
              <a:defRPr sz="3500" b="1" i="0" u="none" strike="noStrike" cap="none">
                <a:solidFill>
                  <a:schemeClr val="dk1"/>
                </a:solidFill>
                <a:latin typeface="Alexandria"/>
                <a:ea typeface="Alexandria"/>
                <a:cs typeface="Alexandria"/>
                <a:sym typeface="Alexandria"/>
              </a:defRPr>
            </a:lvl5pPr>
            <a:lvl6pPr marR="0" lvl="5" algn="l" rtl="0">
              <a:lnSpc>
                <a:spcPct val="100000"/>
              </a:lnSpc>
              <a:spcBef>
                <a:spcPts val="0"/>
              </a:spcBef>
              <a:spcAft>
                <a:spcPts val="0"/>
              </a:spcAft>
              <a:buClr>
                <a:schemeClr val="dk1"/>
              </a:buClr>
              <a:buSzPts val="3500"/>
              <a:buFont typeface="Alexandria"/>
              <a:buNone/>
              <a:defRPr sz="3500" b="1" i="0" u="none" strike="noStrike" cap="none">
                <a:solidFill>
                  <a:schemeClr val="dk1"/>
                </a:solidFill>
                <a:latin typeface="Alexandria"/>
                <a:ea typeface="Alexandria"/>
                <a:cs typeface="Alexandria"/>
                <a:sym typeface="Alexandria"/>
              </a:defRPr>
            </a:lvl6pPr>
            <a:lvl7pPr marR="0" lvl="6" algn="l" rtl="0">
              <a:lnSpc>
                <a:spcPct val="100000"/>
              </a:lnSpc>
              <a:spcBef>
                <a:spcPts val="0"/>
              </a:spcBef>
              <a:spcAft>
                <a:spcPts val="0"/>
              </a:spcAft>
              <a:buClr>
                <a:schemeClr val="dk1"/>
              </a:buClr>
              <a:buSzPts val="3500"/>
              <a:buFont typeface="Alexandria"/>
              <a:buNone/>
              <a:defRPr sz="3500" b="1" i="0" u="none" strike="noStrike" cap="none">
                <a:solidFill>
                  <a:schemeClr val="dk1"/>
                </a:solidFill>
                <a:latin typeface="Alexandria"/>
                <a:ea typeface="Alexandria"/>
                <a:cs typeface="Alexandria"/>
                <a:sym typeface="Alexandria"/>
              </a:defRPr>
            </a:lvl7pPr>
            <a:lvl8pPr marR="0" lvl="7" algn="l" rtl="0">
              <a:lnSpc>
                <a:spcPct val="100000"/>
              </a:lnSpc>
              <a:spcBef>
                <a:spcPts val="0"/>
              </a:spcBef>
              <a:spcAft>
                <a:spcPts val="0"/>
              </a:spcAft>
              <a:buClr>
                <a:schemeClr val="dk1"/>
              </a:buClr>
              <a:buSzPts val="3500"/>
              <a:buFont typeface="Alexandria"/>
              <a:buNone/>
              <a:defRPr sz="3500" b="1" i="0" u="none" strike="noStrike" cap="none">
                <a:solidFill>
                  <a:schemeClr val="dk1"/>
                </a:solidFill>
                <a:latin typeface="Alexandria"/>
                <a:ea typeface="Alexandria"/>
                <a:cs typeface="Alexandria"/>
                <a:sym typeface="Alexandria"/>
              </a:defRPr>
            </a:lvl8pPr>
            <a:lvl9pPr marR="0" lvl="8" algn="l" rtl="0">
              <a:lnSpc>
                <a:spcPct val="100000"/>
              </a:lnSpc>
              <a:spcBef>
                <a:spcPts val="0"/>
              </a:spcBef>
              <a:spcAft>
                <a:spcPts val="0"/>
              </a:spcAft>
              <a:buClr>
                <a:schemeClr val="dk1"/>
              </a:buClr>
              <a:buSzPts val="3500"/>
              <a:buFont typeface="Alexandria"/>
              <a:buNone/>
              <a:defRPr sz="3500" b="1" i="0" u="none" strike="noStrike" cap="none">
                <a:solidFill>
                  <a:schemeClr val="dk1"/>
                </a:solidFill>
                <a:latin typeface="Alexandria"/>
                <a:ea typeface="Alexandria"/>
                <a:cs typeface="Alexandria"/>
                <a:sym typeface="Alexandria"/>
              </a:defRPr>
            </a:lvl9pPr>
          </a:lstStyle>
          <a:p>
            <a:endParaRPr/>
          </a:p>
        </p:txBody>
      </p:sp>
      <p:sp>
        <p:nvSpPr>
          <p:cNvPr id="7" name="Google Shape;7;p13"/>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15000"/>
              </a:lnSpc>
              <a:spcBef>
                <a:spcPts val="0"/>
              </a:spcBef>
              <a:spcAft>
                <a:spcPts val="0"/>
              </a:spcAft>
              <a:buClr>
                <a:schemeClr val="dk1"/>
              </a:buClr>
              <a:buSzPts val="1400"/>
              <a:buFont typeface="Nunito"/>
              <a:buChar char="●"/>
              <a:defRPr sz="1400" b="0" i="0" u="none" strike="noStrike" cap="none">
                <a:solidFill>
                  <a:schemeClr val="dk1"/>
                </a:solidFill>
                <a:latin typeface="Nunito"/>
                <a:ea typeface="Nunito"/>
                <a:cs typeface="Nunito"/>
                <a:sym typeface="Nunito"/>
              </a:defRPr>
            </a:lvl1pPr>
            <a:lvl2pPr marL="914400" marR="0" lvl="1" indent="-317500" algn="l" rtl="0">
              <a:lnSpc>
                <a:spcPct val="115000"/>
              </a:lnSpc>
              <a:spcBef>
                <a:spcPts val="0"/>
              </a:spcBef>
              <a:spcAft>
                <a:spcPts val="0"/>
              </a:spcAft>
              <a:buClr>
                <a:schemeClr val="dk1"/>
              </a:buClr>
              <a:buSzPts val="1400"/>
              <a:buFont typeface="Nunito"/>
              <a:buChar char="○"/>
              <a:defRPr sz="1400" b="0" i="0" u="none" strike="noStrike" cap="none">
                <a:solidFill>
                  <a:schemeClr val="dk1"/>
                </a:solidFill>
                <a:latin typeface="Nunito"/>
                <a:ea typeface="Nunito"/>
                <a:cs typeface="Nunito"/>
                <a:sym typeface="Nunito"/>
              </a:defRPr>
            </a:lvl2pPr>
            <a:lvl3pPr marL="1371600" marR="0" lvl="2" indent="-317500" algn="l" rtl="0">
              <a:lnSpc>
                <a:spcPct val="115000"/>
              </a:lnSpc>
              <a:spcBef>
                <a:spcPts val="0"/>
              </a:spcBef>
              <a:spcAft>
                <a:spcPts val="0"/>
              </a:spcAft>
              <a:buClr>
                <a:schemeClr val="dk1"/>
              </a:buClr>
              <a:buSzPts val="1400"/>
              <a:buFont typeface="Nunito"/>
              <a:buChar char="■"/>
              <a:defRPr sz="1400" b="0" i="0" u="none" strike="noStrike" cap="none">
                <a:solidFill>
                  <a:schemeClr val="dk1"/>
                </a:solidFill>
                <a:latin typeface="Nunito"/>
                <a:ea typeface="Nunito"/>
                <a:cs typeface="Nunito"/>
                <a:sym typeface="Nunito"/>
              </a:defRPr>
            </a:lvl3pPr>
            <a:lvl4pPr marL="1828800" marR="0" lvl="3" indent="-317500" algn="l" rtl="0">
              <a:lnSpc>
                <a:spcPct val="115000"/>
              </a:lnSpc>
              <a:spcBef>
                <a:spcPts val="0"/>
              </a:spcBef>
              <a:spcAft>
                <a:spcPts val="0"/>
              </a:spcAft>
              <a:buClr>
                <a:schemeClr val="dk1"/>
              </a:buClr>
              <a:buSzPts val="1400"/>
              <a:buFont typeface="Nunito"/>
              <a:buChar char="●"/>
              <a:defRPr sz="1400" b="0" i="0" u="none" strike="noStrike" cap="none">
                <a:solidFill>
                  <a:schemeClr val="dk1"/>
                </a:solidFill>
                <a:latin typeface="Nunito"/>
                <a:ea typeface="Nunito"/>
                <a:cs typeface="Nunito"/>
                <a:sym typeface="Nunito"/>
              </a:defRPr>
            </a:lvl4pPr>
            <a:lvl5pPr marL="2286000" marR="0" lvl="4" indent="-317500" algn="l" rtl="0">
              <a:lnSpc>
                <a:spcPct val="115000"/>
              </a:lnSpc>
              <a:spcBef>
                <a:spcPts val="0"/>
              </a:spcBef>
              <a:spcAft>
                <a:spcPts val="0"/>
              </a:spcAft>
              <a:buClr>
                <a:schemeClr val="dk1"/>
              </a:buClr>
              <a:buSzPts val="1400"/>
              <a:buFont typeface="Nunito"/>
              <a:buChar char="○"/>
              <a:defRPr sz="1400" b="0" i="0" u="none" strike="noStrike" cap="none">
                <a:solidFill>
                  <a:schemeClr val="dk1"/>
                </a:solidFill>
                <a:latin typeface="Nunito"/>
                <a:ea typeface="Nunito"/>
                <a:cs typeface="Nunito"/>
                <a:sym typeface="Nunito"/>
              </a:defRPr>
            </a:lvl5pPr>
            <a:lvl6pPr marL="2743200" marR="0" lvl="5" indent="-317500" algn="l" rtl="0">
              <a:lnSpc>
                <a:spcPct val="115000"/>
              </a:lnSpc>
              <a:spcBef>
                <a:spcPts val="0"/>
              </a:spcBef>
              <a:spcAft>
                <a:spcPts val="0"/>
              </a:spcAft>
              <a:buClr>
                <a:schemeClr val="dk1"/>
              </a:buClr>
              <a:buSzPts val="1400"/>
              <a:buFont typeface="Nunito"/>
              <a:buChar char="■"/>
              <a:defRPr sz="1400" b="0" i="0" u="none" strike="noStrike" cap="none">
                <a:solidFill>
                  <a:schemeClr val="dk1"/>
                </a:solidFill>
                <a:latin typeface="Nunito"/>
                <a:ea typeface="Nunito"/>
                <a:cs typeface="Nunito"/>
                <a:sym typeface="Nunito"/>
              </a:defRPr>
            </a:lvl6pPr>
            <a:lvl7pPr marL="3200400" marR="0" lvl="6" indent="-317500" algn="l" rtl="0">
              <a:lnSpc>
                <a:spcPct val="115000"/>
              </a:lnSpc>
              <a:spcBef>
                <a:spcPts val="0"/>
              </a:spcBef>
              <a:spcAft>
                <a:spcPts val="0"/>
              </a:spcAft>
              <a:buClr>
                <a:schemeClr val="dk1"/>
              </a:buClr>
              <a:buSzPts val="1400"/>
              <a:buFont typeface="Nunito"/>
              <a:buChar char="●"/>
              <a:defRPr sz="1400" b="0" i="0" u="none" strike="noStrike" cap="none">
                <a:solidFill>
                  <a:schemeClr val="dk1"/>
                </a:solidFill>
                <a:latin typeface="Nunito"/>
                <a:ea typeface="Nunito"/>
                <a:cs typeface="Nunito"/>
                <a:sym typeface="Nunito"/>
              </a:defRPr>
            </a:lvl7pPr>
            <a:lvl8pPr marL="3657600" marR="0" lvl="7" indent="-317500" algn="l" rtl="0">
              <a:lnSpc>
                <a:spcPct val="115000"/>
              </a:lnSpc>
              <a:spcBef>
                <a:spcPts val="0"/>
              </a:spcBef>
              <a:spcAft>
                <a:spcPts val="0"/>
              </a:spcAft>
              <a:buClr>
                <a:schemeClr val="dk1"/>
              </a:buClr>
              <a:buSzPts val="1400"/>
              <a:buFont typeface="Nunito"/>
              <a:buChar char="○"/>
              <a:defRPr sz="1400" b="0" i="0" u="none" strike="noStrike" cap="none">
                <a:solidFill>
                  <a:schemeClr val="dk1"/>
                </a:solidFill>
                <a:latin typeface="Nunito"/>
                <a:ea typeface="Nunito"/>
                <a:cs typeface="Nunito"/>
                <a:sym typeface="Nunito"/>
              </a:defRPr>
            </a:lvl8pPr>
            <a:lvl9pPr marL="4114800" marR="0" lvl="8" indent="-317500" algn="l" rtl="0">
              <a:lnSpc>
                <a:spcPct val="115000"/>
              </a:lnSpc>
              <a:spcBef>
                <a:spcPts val="0"/>
              </a:spcBef>
              <a:spcAft>
                <a:spcPts val="0"/>
              </a:spcAft>
              <a:buClr>
                <a:schemeClr val="dk1"/>
              </a:buClr>
              <a:buSzPts val="1400"/>
              <a:buFont typeface="Nunito"/>
              <a:buChar char="■"/>
              <a:defRPr sz="1400" b="0" i="0" u="none" strike="noStrike" cap="none">
                <a:solidFill>
                  <a:schemeClr val="dk1"/>
                </a:solidFill>
                <a:latin typeface="Nunito"/>
                <a:ea typeface="Nunito"/>
                <a:cs typeface="Nunito"/>
                <a:sym typeface="Nunito"/>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05"/>
        <p:cNvGrpSpPr/>
        <p:nvPr/>
      </p:nvGrpSpPr>
      <p:grpSpPr>
        <a:xfrm>
          <a:off x="0" y="0"/>
          <a:ext cx="0" cy="0"/>
          <a:chOff x="0" y="0"/>
          <a:chExt cx="0" cy="0"/>
        </a:xfrm>
      </p:grpSpPr>
      <p:sp>
        <p:nvSpPr>
          <p:cNvPr id="106" name="Google Shape;106;p1"/>
          <p:cNvSpPr txBox="1">
            <a:spLocks noGrp="1"/>
          </p:cNvSpPr>
          <p:nvPr>
            <p:ph type="ctrTitle"/>
          </p:nvPr>
        </p:nvSpPr>
        <p:spPr>
          <a:xfrm>
            <a:off x="713225" y="547625"/>
            <a:ext cx="4069800" cy="18654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Clr>
                <a:srgbClr val="191919"/>
              </a:buClr>
              <a:buSzPts val="5200"/>
              <a:buNone/>
            </a:pPr>
            <a:r>
              <a:rPr lang="en-US" sz="3600">
                <a:solidFill>
                  <a:schemeClr val="lt1"/>
                </a:solidFill>
              </a:rPr>
              <a:t>Crew’s Cup Case Analysis</a:t>
            </a:r>
            <a:br>
              <a:rPr lang="en-US" sz="1800">
                <a:solidFill>
                  <a:schemeClr val="lt1"/>
                </a:solidFill>
              </a:rPr>
            </a:br>
            <a:r>
              <a:rPr lang="en-US" sz="1200">
                <a:solidFill>
                  <a:schemeClr val="lt1"/>
                </a:solidFill>
              </a:rPr>
              <a:t>five-factor customer commitment study</a:t>
            </a:r>
            <a:br>
              <a:rPr lang="en-US" sz="1800">
                <a:solidFill>
                  <a:schemeClr val="lt1"/>
                </a:solidFill>
                <a:latin typeface="Helvetica Neue"/>
                <a:ea typeface="Helvetica Neue"/>
                <a:cs typeface="Helvetica Neue"/>
                <a:sym typeface="Helvetica Neue"/>
              </a:rPr>
            </a:br>
            <a:endParaRPr sz="1800">
              <a:solidFill>
                <a:schemeClr val="lt1"/>
              </a:solidFill>
            </a:endParaRPr>
          </a:p>
        </p:txBody>
      </p:sp>
      <p:sp>
        <p:nvSpPr>
          <p:cNvPr id="107" name="Google Shape;107;p1"/>
          <p:cNvSpPr txBox="1">
            <a:spLocks noGrp="1"/>
          </p:cNvSpPr>
          <p:nvPr>
            <p:ph type="subTitle" idx="1"/>
          </p:nvPr>
        </p:nvSpPr>
        <p:spPr>
          <a:xfrm>
            <a:off x="713224" y="2606050"/>
            <a:ext cx="2182375" cy="387349"/>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400"/>
              <a:buNone/>
            </a:pPr>
            <a:r>
              <a:rPr lang="en-US" sz="1200">
                <a:solidFill>
                  <a:schemeClr val="lt1"/>
                </a:solidFill>
                <a:latin typeface="Alexandria Medium"/>
                <a:ea typeface="Alexandria Medium"/>
                <a:cs typeface="Alexandria Medium"/>
                <a:sym typeface="Alexandria Medium"/>
              </a:rPr>
              <a:t>IA2 – November 16, 2024</a:t>
            </a:r>
            <a:endParaRPr sz="1200">
              <a:solidFill>
                <a:schemeClr val="lt1"/>
              </a:solidFill>
              <a:latin typeface="Alexandria Medium"/>
              <a:ea typeface="Alexandria Medium"/>
              <a:cs typeface="Alexandria Medium"/>
              <a:sym typeface="Alexandria Medium"/>
            </a:endParaRPr>
          </a:p>
        </p:txBody>
      </p:sp>
      <p:sp>
        <p:nvSpPr>
          <p:cNvPr id="108" name="Google Shape;108;p1"/>
          <p:cNvSpPr txBox="1"/>
          <p:nvPr/>
        </p:nvSpPr>
        <p:spPr>
          <a:xfrm>
            <a:off x="7137700" y="547625"/>
            <a:ext cx="1293000" cy="347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500"/>
              <a:buFont typeface="Arial"/>
              <a:buNone/>
            </a:pPr>
            <a:r>
              <a:rPr lang="en-US" sz="1500" b="1" i="0" u="none" strike="noStrike" cap="none">
                <a:solidFill>
                  <a:schemeClr val="lt1"/>
                </a:solidFill>
                <a:latin typeface="Alexandria"/>
                <a:ea typeface="Alexandria"/>
                <a:cs typeface="Alexandria"/>
                <a:sym typeface="Alexandria"/>
              </a:rPr>
              <a:t>MKT 512</a:t>
            </a:r>
            <a:endParaRPr sz="1500" b="1" i="0" u="none" strike="noStrike" cap="none">
              <a:solidFill>
                <a:schemeClr val="lt1"/>
              </a:solidFill>
              <a:latin typeface="Alexandria"/>
              <a:ea typeface="Alexandria"/>
              <a:cs typeface="Alexandria"/>
              <a:sym typeface="Alexandria"/>
            </a:endParaRPr>
          </a:p>
        </p:txBody>
      </p:sp>
      <p:grpSp>
        <p:nvGrpSpPr>
          <p:cNvPr id="109" name="Google Shape;109;p1"/>
          <p:cNvGrpSpPr/>
          <p:nvPr/>
        </p:nvGrpSpPr>
        <p:grpSpPr>
          <a:xfrm>
            <a:off x="6665723" y="1265973"/>
            <a:ext cx="1980415" cy="3322444"/>
            <a:chOff x="6135433" y="1713777"/>
            <a:chExt cx="2103691" cy="3529258"/>
          </a:xfrm>
        </p:grpSpPr>
        <p:sp>
          <p:nvSpPr>
            <p:cNvPr id="110" name="Google Shape;110;p1"/>
            <p:cNvSpPr/>
            <p:nvPr/>
          </p:nvSpPr>
          <p:spPr>
            <a:xfrm>
              <a:off x="7298435" y="2386774"/>
              <a:ext cx="940689" cy="2856261"/>
            </a:xfrm>
            <a:custGeom>
              <a:avLst/>
              <a:gdLst/>
              <a:ahLst/>
              <a:cxnLst/>
              <a:rect l="l" t="t" r="r" b="b"/>
              <a:pathLst>
                <a:path w="940689" h="2856261" extrusionOk="0">
                  <a:moveTo>
                    <a:pt x="848963" y="0"/>
                  </a:moveTo>
                  <a:lnTo>
                    <a:pt x="848963" y="178022"/>
                  </a:lnTo>
                  <a:lnTo>
                    <a:pt x="91726" y="178022"/>
                  </a:lnTo>
                  <a:lnTo>
                    <a:pt x="91726" y="0"/>
                  </a:lnTo>
                  <a:lnTo>
                    <a:pt x="0" y="0"/>
                  </a:lnTo>
                  <a:lnTo>
                    <a:pt x="0" y="2856262"/>
                  </a:lnTo>
                  <a:lnTo>
                    <a:pt x="91726" y="2856262"/>
                  </a:lnTo>
                  <a:lnTo>
                    <a:pt x="91726" y="2683097"/>
                  </a:lnTo>
                  <a:lnTo>
                    <a:pt x="848963" y="2683097"/>
                  </a:lnTo>
                  <a:lnTo>
                    <a:pt x="848963" y="2856262"/>
                  </a:lnTo>
                  <a:lnTo>
                    <a:pt x="940689" y="2856262"/>
                  </a:lnTo>
                  <a:lnTo>
                    <a:pt x="940689" y="0"/>
                  </a:lnTo>
                  <a:lnTo>
                    <a:pt x="848963" y="0"/>
                  </a:lnTo>
                  <a:close/>
                  <a:moveTo>
                    <a:pt x="848963" y="255270"/>
                  </a:moveTo>
                  <a:lnTo>
                    <a:pt x="848963" y="447770"/>
                  </a:lnTo>
                  <a:lnTo>
                    <a:pt x="91726" y="447770"/>
                  </a:lnTo>
                  <a:lnTo>
                    <a:pt x="91726" y="255270"/>
                  </a:lnTo>
                  <a:lnTo>
                    <a:pt x="848963" y="255270"/>
                  </a:lnTo>
                  <a:close/>
                  <a:moveTo>
                    <a:pt x="91726" y="2066353"/>
                  </a:moveTo>
                  <a:lnTo>
                    <a:pt x="91726" y="1873853"/>
                  </a:lnTo>
                  <a:lnTo>
                    <a:pt x="848963" y="1873853"/>
                  </a:lnTo>
                  <a:lnTo>
                    <a:pt x="848963" y="2066353"/>
                  </a:lnTo>
                  <a:lnTo>
                    <a:pt x="91726" y="2066353"/>
                  </a:lnTo>
                  <a:close/>
                  <a:moveTo>
                    <a:pt x="848963" y="2143601"/>
                  </a:moveTo>
                  <a:lnTo>
                    <a:pt x="848963" y="2336102"/>
                  </a:lnTo>
                  <a:lnTo>
                    <a:pt x="91726" y="2336102"/>
                  </a:lnTo>
                  <a:lnTo>
                    <a:pt x="91726" y="2143601"/>
                  </a:lnTo>
                  <a:lnTo>
                    <a:pt x="848963" y="2143601"/>
                  </a:lnTo>
                  <a:close/>
                  <a:moveTo>
                    <a:pt x="91726" y="1796606"/>
                  </a:moveTo>
                  <a:lnTo>
                    <a:pt x="91726" y="1604105"/>
                  </a:lnTo>
                  <a:lnTo>
                    <a:pt x="848963" y="1604105"/>
                  </a:lnTo>
                  <a:lnTo>
                    <a:pt x="848963" y="1796606"/>
                  </a:lnTo>
                  <a:lnTo>
                    <a:pt x="91726" y="1796606"/>
                  </a:lnTo>
                  <a:close/>
                  <a:moveTo>
                    <a:pt x="91726" y="1526858"/>
                  </a:moveTo>
                  <a:lnTo>
                    <a:pt x="91726" y="1334357"/>
                  </a:lnTo>
                  <a:lnTo>
                    <a:pt x="848963" y="1334357"/>
                  </a:lnTo>
                  <a:lnTo>
                    <a:pt x="848963" y="1526858"/>
                  </a:lnTo>
                  <a:lnTo>
                    <a:pt x="91726" y="1526858"/>
                  </a:lnTo>
                  <a:close/>
                  <a:moveTo>
                    <a:pt x="91726" y="1257110"/>
                  </a:moveTo>
                  <a:lnTo>
                    <a:pt x="91726" y="1064609"/>
                  </a:lnTo>
                  <a:lnTo>
                    <a:pt x="848963" y="1064609"/>
                  </a:lnTo>
                  <a:lnTo>
                    <a:pt x="848963" y="1257110"/>
                  </a:lnTo>
                  <a:lnTo>
                    <a:pt x="91726" y="1257110"/>
                  </a:lnTo>
                  <a:close/>
                  <a:moveTo>
                    <a:pt x="91726" y="987362"/>
                  </a:moveTo>
                  <a:lnTo>
                    <a:pt x="91726" y="794861"/>
                  </a:lnTo>
                  <a:lnTo>
                    <a:pt x="848963" y="794861"/>
                  </a:lnTo>
                  <a:lnTo>
                    <a:pt x="848963" y="987362"/>
                  </a:lnTo>
                  <a:lnTo>
                    <a:pt x="91726" y="987362"/>
                  </a:lnTo>
                  <a:close/>
                  <a:moveTo>
                    <a:pt x="91726" y="717613"/>
                  </a:moveTo>
                  <a:lnTo>
                    <a:pt x="91726" y="525113"/>
                  </a:lnTo>
                  <a:lnTo>
                    <a:pt x="848963" y="525113"/>
                  </a:lnTo>
                  <a:lnTo>
                    <a:pt x="848963" y="717613"/>
                  </a:lnTo>
                  <a:lnTo>
                    <a:pt x="91726" y="717613"/>
                  </a:lnTo>
                  <a:close/>
                  <a:moveTo>
                    <a:pt x="91726" y="2605945"/>
                  </a:moveTo>
                  <a:lnTo>
                    <a:pt x="91726" y="2413445"/>
                  </a:lnTo>
                  <a:lnTo>
                    <a:pt x="848963" y="2413445"/>
                  </a:lnTo>
                  <a:lnTo>
                    <a:pt x="848963" y="2605945"/>
                  </a:lnTo>
                  <a:lnTo>
                    <a:pt x="91726" y="2605945"/>
                  </a:lnTo>
                  <a:close/>
                </a:path>
              </a:pathLst>
            </a:custGeom>
            <a:noFill/>
            <a:ln w="9525"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1" name="Google Shape;111;p1"/>
            <p:cNvSpPr/>
            <p:nvPr/>
          </p:nvSpPr>
          <p:spPr>
            <a:xfrm>
              <a:off x="6135433" y="2386774"/>
              <a:ext cx="940688" cy="2856261"/>
            </a:xfrm>
            <a:custGeom>
              <a:avLst/>
              <a:gdLst/>
              <a:ahLst/>
              <a:cxnLst/>
              <a:rect l="l" t="t" r="r" b="b"/>
              <a:pathLst>
                <a:path w="940688" h="2856261" extrusionOk="0">
                  <a:moveTo>
                    <a:pt x="848963" y="0"/>
                  </a:moveTo>
                  <a:lnTo>
                    <a:pt x="848963" y="178022"/>
                  </a:lnTo>
                  <a:lnTo>
                    <a:pt x="91726" y="178022"/>
                  </a:lnTo>
                  <a:lnTo>
                    <a:pt x="91726" y="0"/>
                  </a:lnTo>
                  <a:lnTo>
                    <a:pt x="0" y="0"/>
                  </a:lnTo>
                  <a:lnTo>
                    <a:pt x="0" y="2856262"/>
                  </a:lnTo>
                  <a:lnTo>
                    <a:pt x="91726" y="2856262"/>
                  </a:lnTo>
                  <a:lnTo>
                    <a:pt x="91726" y="2683097"/>
                  </a:lnTo>
                  <a:lnTo>
                    <a:pt x="848963" y="2683097"/>
                  </a:lnTo>
                  <a:lnTo>
                    <a:pt x="848963" y="2856262"/>
                  </a:lnTo>
                  <a:lnTo>
                    <a:pt x="940689" y="2856262"/>
                  </a:lnTo>
                  <a:lnTo>
                    <a:pt x="940689" y="0"/>
                  </a:lnTo>
                  <a:lnTo>
                    <a:pt x="848963" y="0"/>
                  </a:lnTo>
                  <a:close/>
                  <a:moveTo>
                    <a:pt x="848963" y="255270"/>
                  </a:moveTo>
                  <a:lnTo>
                    <a:pt x="848963" y="447770"/>
                  </a:lnTo>
                  <a:lnTo>
                    <a:pt x="91726" y="447770"/>
                  </a:lnTo>
                  <a:lnTo>
                    <a:pt x="91726" y="255270"/>
                  </a:lnTo>
                  <a:lnTo>
                    <a:pt x="848963" y="255270"/>
                  </a:lnTo>
                  <a:close/>
                  <a:moveTo>
                    <a:pt x="91726" y="2066353"/>
                  </a:moveTo>
                  <a:lnTo>
                    <a:pt x="91726" y="1873853"/>
                  </a:lnTo>
                  <a:lnTo>
                    <a:pt x="848963" y="1873853"/>
                  </a:lnTo>
                  <a:lnTo>
                    <a:pt x="848963" y="2066353"/>
                  </a:lnTo>
                  <a:lnTo>
                    <a:pt x="91726" y="2066353"/>
                  </a:lnTo>
                  <a:close/>
                  <a:moveTo>
                    <a:pt x="848963" y="2143601"/>
                  </a:moveTo>
                  <a:lnTo>
                    <a:pt x="848963" y="2336102"/>
                  </a:lnTo>
                  <a:lnTo>
                    <a:pt x="91726" y="2336102"/>
                  </a:lnTo>
                  <a:lnTo>
                    <a:pt x="91726" y="2143601"/>
                  </a:lnTo>
                  <a:lnTo>
                    <a:pt x="848963" y="2143601"/>
                  </a:lnTo>
                  <a:close/>
                  <a:moveTo>
                    <a:pt x="91726" y="1796606"/>
                  </a:moveTo>
                  <a:lnTo>
                    <a:pt x="91726" y="1604105"/>
                  </a:lnTo>
                  <a:lnTo>
                    <a:pt x="848963" y="1604105"/>
                  </a:lnTo>
                  <a:lnTo>
                    <a:pt x="848963" y="1796606"/>
                  </a:lnTo>
                  <a:lnTo>
                    <a:pt x="91726" y="1796606"/>
                  </a:lnTo>
                  <a:close/>
                  <a:moveTo>
                    <a:pt x="91726" y="1526858"/>
                  </a:moveTo>
                  <a:lnTo>
                    <a:pt x="91726" y="1334357"/>
                  </a:lnTo>
                  <a:lnTo>
                    <a:pt x="848963" y="1334357"/>
                  </a:lnTo>
                  <a:lnTo>
                    <a:pt x="848963" y="1526858"/>
                  </a:lnTo>
                  <a:lnTo>
                    <a:pt x="91726" y="1526858"/>
                  </a:lnTo>
                  <a:close/>
                  <a:moveTo>
                    <a:pt x="91726" y="1257110"/>
                  </a:moveTo>
                  <a:lnTo>
                    <a:pt x="91726" y="1064609"/>
                  </a:lnTo>
                  <a:lnTo>
                    <a:pt x="848963" y="1064609"/>
                  </a:lnTo>
                  <a:lnTo>
                    <a:pt x="848963" y="1257110"/>
                  </a:lnTo>
                  <a:lnTo>
                    <a:pt x="91726" y="1257110"/>
                  </a:lnTo>
                  <a:close/>
                  <a:moveTo>
                    <a:pt x="91726" y="987362"/>
                  </a:moveTo>
                  <a:lnTo>
                    <a:pt x="91726" y="794861"/>
                  </a:lnTo>
                  <a:lnTo>
                    <a:pt x="848963" y="794861"/>
                  </a:lnTo>
                  <a:lnTo>
                    <a:pt x="848963" y="987362"/>
                  </a:lnTo>
                  <a:lnTo>
                    <a:pt x="91726" y="987362"/>
                  </a:lnTo>
                  <a:close/>
                  <a:moveTo>
                    <a:pt x="91726" y="717613"/>
                  </a:moveTo>
                  <a:lnTo>
                    <a:pt x="91726" y="525113"/>
                  </a:lnTo>
                  <a:lnTo>
                    <a:pt x="848963" y="525113"/>
                  </a:lnTo>
                  <a:lnTo>
                    <a:pt x="848963" y="717613"/>
                  </a:lnTo>
                  <a:lnTo>
                    <a:pt x="91726" y="717613"/>
                  </a:lnTo>
                  <a:close/>
                  <a:moveTo>
                    <a:pt x="91726" y="2605945"/>
                  </a:moveTo>
                  <a:lnTo>
                    <a:pt x="91726" y="2413445"/>
                  </a:lnTo>
                  <a:lnTo>
                    <a:pt x="848963" y="2413445"/>
                  </a:lnTo>
                  <a:lnTo>
                    <a:pt x="848963" y="2605945"/>
                  </a:lnTo>
                  <a:lnTo>
                    <a:pt x="91726" y="2605945"/>
                  </a:lnTo>
                  <a:close/>
                </a:path>
              </a:pathLst>
            </a:custGeom>
            <a:noFill/>
            <a:ln w="9525"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2" name="Google Shape;112;p1"/>
            <p:cNvGrpSpPr/>
            <p:nvPr/>
          </p:nvGrpSpPr>
          <p:grpSpPr>
            <a:xfrm>
              <a:off x="7410589" y="1713777"/>
              <a:ext cx="619839" cy="619839"/>
              <a:chOff x="7410589" y="1713777"/>
              <a:chExt cx="619839" cy="619839"/>
            </a:xfrm>
          </p:grpSpPr>
          <p:sp>
            <p:nvSpPr>
              <p:cNvPr id="113" name="Google Shape;113;p1"/>
              <p:cNvSpPr/>
              <p:nvPr/>
            </p:nvSpPr>
            <p:spPr>
              <a:xfrm rot="-4672513">
                <a:off x="7459575" y="1762763"/>
                <a:ext cx="521867" cy="521867"/>
              </a:xfrm>
              <a:custGeom>
                <a:avLst/>
                <a:gdLst/>
                <a:ahLst/>
                <a:cxnLst/>
                <a:rect l="l" t="t" r="r" b="b"/>
                <a:pathLst>
                  <a:path w="521970" h="521970" extrusionOk="0">
                    <a:moveTo>
                      <a:pt x="521970" y="260985"/>
                    </a:moveTo>
                    <a:cubicBezTo>
                      <a:pt x="521970" y="405123"/>
                      <a:pt x="405123" y="521970"/>
                      <a:pt x="260985" y="521970"/>
                    </a:cubicBezTo>
                    <a:cubicBezTo>
                      <a:pt x="116847" y="521970"/>
                      <a:pt x="0" y="405123"/>
                      <a:pt x="0" y="260985"/>
                    </a:cubicBezTo>
                    <a:cubicBezTo>
                      <a:pt x="0" y="116847"/>
                      <a:pt x="116847" y="0"/>
                      <a:pt x="260985" y="0"/>
                    </a:cubicBezTo>
                    <a:cubicBezTo>
                      <a:pt x="405123" y="0"/>
                      <a:pt x="521970" y="116847"/>
                      <a:pt x="521970" y="260985"/>
                    </a:cubicBezTo>
                    <a:close/>
                  </a:path>
                </a:pathLst>
              </a:custGeom>
              <a:noFill/>
              <a:ln w="9525"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4" name="Google Shape;114;p1"/>
              <p:cNvSpPr/>
              <p:nvPr/>
            </p:nvSpPr>
            <p:spPr>
              <a:xfrm>
                <a:off x="7720774" y="1863280"/>
                <a:ext cx="115252" cy="160591"/>
              </a:xfrm>
              <a:custGeom>
                <a:avLst/>
                <a:gdLst/>
                <a:ahLst/>
                <a:cxnLst/>
                <a:rect l="l" t="t" r="r" b="b"/>
                <a:pathLst>
                  <a:path w="115252" h="160591" extrusionOk="0">
                    <a:moveTo>
                      <a:pt x="0" y="0"/>
                    </a:moveTo>
                    <a:lnTo>
                      <a:pt x="0" y="160592"/>
                    </a:lnTo>
                    <a:lnTo>
                      <a:pt x="115253" y="109061"/>
                    </a:lnTo>
                  </a:path>
                </a:pathLst>
              </a:custGeom>
              <a:noFill/>
              <a:ln w="9525"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grpSp>
        <p:nvGrpSpPr>
          <p:cNvPr id="115" name="Google Shape;115;p1"/>
          <p:cNvGrpSpPr/>
          <p:nvPr/>
        </p:nvGrpSpPr>
        <p:grpSpPr>
          <a:xfrm>
            <a:off x="5297245" y="1089572"/>
            <a:ext cx="1929672" cy="3505570"/>
            <a:chOff x="5086487" y="1526395"/>
            <a:chExt cx="2049790" cy="3723784"/>
          </a:xfrm>
        </p:grpSpPr>
        <p:grpSp>
          <p:nvGrpSpPr>
            <p:cNvPr id="116" name="Google Shape;116;p1"/>
            <p:cNvGrpSpPr/>
            <p:nvPr/>
          </p:nvGrpSpPr>
          <p:grpSpPr>
            <a:xfrm>
              <a:off x="5086487" y="3293649"/>
              <a:ext cx="2049790" cy="1956530"/>
              <a:chOff x="5086487" y="3293649"/>
              <a:chExt cx="2049790" cy="1956530"/>
            </a:xfrm>
          </p:grpSpPr>
          <p:grpSp>
            <p:nvGrpSpPr>
              <p:cNvPr id="117" name="Google Shape;117;p1"/>
              <p:cNvGrpSpPr/>
              <p:nvPr/>
            </p:nvGrpSpPr>
            <p:grpSpPr>
              <a:xfrm>
                <a:off x="5086487" y="3937539"/>
                <a:ext cx="916262" cy="1312640"/>
                <a:chOff x="5086487" y="3937539"/>
                <a:chExt cx="916262" cy="1312640"/>
              </a:xfrm>
            </p:grpSpPr>
            <p:grpSp>
              <p:nvGrpSpPr>
                <p:cNvPr id="118" name="Google Shape;118;p1"/>
                <p:cNvGrpSpPr/>
                <p:nvPr/>
              </p:nvGrpSpPr>
              <p:grpSpPr>
                <a:xfrm>
                  <a:off x="5469826" y="3937539"/>
                  <a:ext cx="532923" cy="1240631"/>
                  <a:chOff x="5469826" y="3937539"/>
                  <a:chExt cx="532923" cy="1240631"/>
                </a:xfrm>
              </p:grpSpPr>
              <p:sp>
                <p:nvSpPr>
                  <p:cNvPr id="119" name="Google Shape;119;p1"/>
                  <p:cNvSpPr/>
                  <p:nvPr/>
                </p:nvSpPr>
                <p:spPr>
                  <a:xfrm>
                    <a:off x="5469826" y="3937539"/>
                    <a:ext cx="532923" cy="1240631"/>
                  </a:xfrm>
                  <a:custGeom>
                    <a:avLst/>
                    <a:gdLst/>
                    <a:ahLst/>
                    <a:cxnLst/>
                    <a:rect l="l" t="t" r="r" b="b"/>
                    <a:pathLst>
                      <a:path w="532923" h="1240631" extrusionOk="0">
                        <a:moveTo>
                          <a:pt x="0" y="1061561"/>
                        </a:moveTo>
                        <a:lnTo>
                          <a:pt x="92964" y="261938"/>
                        </a:lnTo>
                        <a:cubicBezTo>
                          <a:pt x="94774" y="245935"/>
                          <a:pt x="98679" y="230314"/>
                          <a:pt x="104489" y="215265"/>
                        </a:cubicBezTo>
                        <a:lnTo>
                          <a:pt x="188119" y="0"/>
                        </a:lnTo>
                        <a:lnTo>
                          <a:pt x="532924" y="0"/>
                        </a:lnTo>
                        <a:lnTo>
                          <a:pt x="422053" y="258413"/>
                        </a:lnTo>
                        <a:lnTo>
                          <a:pt x="212122" y="1132237"/>
                        </a:lnTo>
                        <a:lnTo>
                          <a:pt x="92678" y="1240631"/>
                        </a:lnTo>
                        <a:lnTo>
                          <a:pt x="0" y="1181290"/>
                        </a:lnTo>
                        <a:lnTo>
                          <a:pt x="0" y="1061466"/>
                        </a:lnTo>
                        <a:close/>
                      </a:path>
                    </a:pathLst>
                  </a:custGeom>
                  <a:solidFill>
                    <a:srgbClr val="FFA499"/>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20" name="Google Shape;120;p1"/>
                  <p:cNvSpPr/>
                  <p:nvPr/>
                </p:nvSpPr>
                <p:spPr>
                  <a:xfrm>
                    <a:off x="5469826" y="3937539"/>
                    <a:ext cx="532923" cy="1240631"/>
                  </a:xfrm>
                  <a:custGeom>
                    <a:avLst/>
                    <a:gdLst/>
                    <a:ahLst/>
                    <a:cxnLst/>
                    <a:rect l="l" t="t" r="r" b="b"/>
                    <a:pathLst>
                      <a:path w="532923" h="1240631" extrusionOk="0">
                        <a:moveTo>
                          <a:pt x="0" y="1061561"/>
                        </a:moveTo>
                        <a:lnTo>
                          <a:pt x="92964" y="261938"/>
                        </a:lnTo>
                        <a:cubicBezTo>
                          <a:pt x="94774" y="245935"/>
                          <a:pt x="98679" y="230314"/>
                          <a:pt x="104489" y="215265"/>
                        </a:cubicBezTo>
                        <a:lnTo>
                          <a:pt x="188119" y="0"/>
                        </a:lnTo>
                        <a:lnTo>
                          <a:pt x="532924" y="0"/>
                        </a:lnTo>
                        <a:lnTo>
                          <a:pt x="422053" y="258413"/>
                        </a:lnTo>
                        <a:lnTo>
                          <a:pt x="212122" y="1132237"/>
                        </a:lnTo>
                        <a:lnTo>
                          <a:pt x="92678" y="1240631"/>
                        </a:lnTo>
                        <a:lnTo>
                          <a:pt x="0" y="1181290"/>
                        </a:lnTo>
                        <a:lnTo>
                          <a:pt x="0" y="1061466"/>
                        </a:lnTo>
                        <a:close/>
                      </a:path>
                    </a:pathLst>
                  </a:custGeom>
                  <a:noFill/>
                  <a:ln w="9525"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
              <p:nvSpPr>
                <p:cNvPr id="121" name="Google Shape;121;p1"/>
                <p:cNvSpPr/>
                <p:nvPr/>
              </p:nvSpPr>
              <p:spPr>
                <a:xfrm>
                  <a:off x="5469826" y="4923091"/>
                  <a:ext cx="247364" cy="255174"/>
                </a:xfrm>
                <a:custGeom>
                  <a:avLst/>
                  <a:gdLst/>
                  <a:ahLst/>
                  <a:cxnLst/>
                  <a:rect l="l" t="t" r="r" b="b"/>
                  <a:pathLst>
                    <a:path w="247364" h="255174" extrusionOk="0">
                      <a:moveTo>
                        <a:pt x="8858" y="0"/>
                      </a:moveTo>
                      <a:lnTo>
                        <a:pt x="0" y="76010"/>
                      </a:lnTo>
                      <a:lnTo>
                        <a:pt x="0" y="195834"/>
                      </a:lnTo>
                      <a:lnTo>
                        <a:pt x="92678" y="255175"/>
                      </a:lnTo>
                      <a:lnTo>
                        <a:pt x="212122" y="146780"/>
                      </a:lnTo>
                      <a:lnTo>
                        <a:pt x="247364" y="0"/>
                      </a:lnTo>
                      <a:lnTo>
                        <a:pt x="8858" y="0"/>
                      </a:lnTo>
                      <a:close/>
                    </a:path>
                  </a:pathLst>
                </a:custGeom>
                <a:solidFill>
                  <a:schemeClr val="dk2"/>
                </a:solidFill>
                <a:ln w="9525"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22" name="Google Shape;122;p1"/>
                <p:cNvGrpSpPr/>
                <p:nvPr/>
              </p:nvGrpSpPr>
              <p:grpSpPr>
                <a:xfrm>
                  <a:off x="5086487" y="4999085"/>
                  <a:ext cx="608465" cy="251094"/>
                  <a:chOff x="5086487" y="4999085"/>
                  <a:chExt cx="608465" cy="251094"/>
                </a:xfrm>
              </p:grpSpPr>
              <p:sp>
                <p:nvSpPr>
                  <p:cNvPr id="123" name="Google Shape;123;p1"/>
                  <p:cNvSpPr/>
                  <p:nvPr/>
                </p:nvSpPr>
                <p:spPr>
                  <a:xfrm>
                    <a:off x="5089205" y="4999085"/>
                    <a:ext cx="605747" cy="239759"/>
                  </a:xfrm>
                  <a:custGeom>
                    <a:avLst/>
                    <a:gdLst/>
                    <a:ahLst/>
                    <a:cxnLst/>
                    <a:rect l="l" t="t" r="r" b="b"/>
                    <a:pathLst>
                      <a:path w="605747" h="239759" extrusionOk="0">
                        <a:moveTo>
                          <a:pt x="592743" y="70786"/>
                        </a:moveTo>
                        <a:cubicBezTo>
                          <a:pt x="590361" y="62595"/>
                          <a:pt x="580170" y="59642"/>
                          <a:pt x="573883" y="65452"/>
                        </a:cubicBezTo>
                        <a:cubicBezTo>
                          <a:pt x="555500" y="82406"/>
                          <a:pt x="520543" y="109934"/>
                          <a:pt x="487015" y="109934"/>
                        </a:cubicBezTo>
                        <a:cubicBezTo>
                          <a:pt x="448915" y="109934"/>
                          <a:pt x="408339" y="71929"/>
                          <a:pt x="410815" y="64214"/>
                        </a:cubicBezTo>
                        <a:cubicBezTo>
                          <a:pt x="418149" y="41259"/>
                          <a:pt x="404338" y="3730"/>
                          <a:pt x="380716" y="111"/>
                        </a:cubicBezTo>
                        <a:cubicBezTo>
                          <a:pt x="349379" y="-4557"/>
                          <a:pt x="184596" y="139938"/>
                          <a:pt x="73630" y="164036"/>
                        </a:cubicBezTo>
                        <a:lnTo>
                          <a:pt x="34197" y="177561"/>
                        </a:lnTo>
                        <a:cubicBezTo>
                          <a:pt x="13527" y="184610"/>
                          <a:pt x="-189" y="204136"/>
                          <a:pt x="2" y="225948"/>
                        </a:cubicBezTo>
                        <a:cubicBezTo>
                          <a:pt x="2" y="233663"/>
                          <a:pt x="6574" y="239760"/>
                          <a:pt x="14289" y="239760"/>
                        </a:cubicBezTo>
                        <a:lnTo>
                          <a:pt x="558643" y="239760"/>
                        </a:lnTo>
                        <a:cubicBezTo>
                          <a:pt x="577693" y="239760"/>
                          <a:pt x="594552" y="227091"/>
                          <a:pt x="599410" y="208708"/>
                        </a:cubicBezTo>
                        <a:cubicBezTo>
                          <a:pt x="606649" y="181086"/>
                          <a:pt x="611221" y="134985"/>
                          <a:pt x="592838" y="70786"/>
                        </a:cubicBezTo>
                        <a:close/>
                      </a:path>
                    </a:pathLst>
                  </a:custGeom>
                  <a:solidFill>
                    <a:schemeClr val="accent2"/>
                  </a:solidFill>
                  <a:ln w="9525"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24" name="Google Shape;124;p1"/>
                  <p:cNvSpPr/>
                  <p:nvPr/>
                </p:nvSpPr>
                <p:spPr>
                  <a:xfrm>
                    <a:off x="5086487" y="5191982"/>
                    <a:ext cx="606196" cy="58197"/>
                  </a:xfrm>
                  <a:custGeom>
                    <a:avLst/>
                    <a:gdLst/>
                    <a:ahLst/>
                    <a:cxnLst/>
                    <a:rect l="l" t="t" r="r" b="b"/>
                    <a:pathLst>
                      <a:path w="606196" h="58197" extrusionOk="0">
                        <a:moveTo>
                          <a:pt x="2625" y="33052"/>
                        </a:moveTo>
                        <a:cubicBezTo>
                          <a:pt x="2625" y="33052"/>
                          <a:pt x="-3281" y="46768"/>
                          <a:pt x="2625" y="58198"/>
                        </a:cubicBezTo>
                        <a:lnTo>
                          <a:pt x="573267" y="58198"/>
                        </a:lnTo>
                        <a:cubicBezTo>
                          <a:pt x="582888" y="58198"/>
                          <a:pt x="592032" y="53150"/>
                          <a:pt x="596699" y="44672"/>
                        </a:cubicBezTo>
                        <a:cubicBezTo>
                          <a:pt x="602509" y="34100"/>
                          <a:pt x="608415" y="18097"/>
                          <a:pt x="605367" y="0"/>
                        </a:cubicBezTo>
                        <a:cubicBezTo>
                          <a:pt x="605367" y="0"/>
                          <a:pt x="496020" y="39529"/>
                          <a:pt x="2625" y="33052"/>
                        </a:cubicBezTo>
                        <a:close/>
                      </a:path>
                    </a:pathLst>
                  </a:custGeom>
                  <a:solidFill>
                    <a:schemeClr val="accent5"/>
                  </a:solidFill>
                  <a:ln w="9525"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grpSp>
            <p:nvGrpSpPr>
              <p:cNvPr id="125" name="Google Shape;125;p1"/>
              <p:cNvGrpSpPr/>
              <p:nvPr/>
            </p:nvGrpSpPr>
            <p:grpSpPr>
              <a:xfrm>
                <a:off x="6220110" y="3937539"/>
                <a:ext cx="916167" cy="1312640"/>
                <a:chOff x="6220110" y="3937539"/>
                <a:chExt cx="916167" cy="1312640"/>
              </a:xfrm>
            </p:grpSpPr>
            <p:grpSp>
              <p:nvGrpSpPr>
                <p:cNvPr id="126" name="Google Shape;126;p1"/>
                <p:cNvGrpSpPr/>
                <p:nvPr/>
              </p:nvGrpSpPr>
              <p:grpSpPr>
                <a:xfrm>
                  <a:off x="6220110" y="3937539"/>
                  <a:ext cx="532828" cy="1240726"/>
                  <a:chOff x="6220110" y="3937539"/>
                  <a:chExt cx="532828" cy="1240726"/>
                </a:xfrm>
              </p:grpSpPr>
              <p:sp>
                <p:nvSpPr>
                  <p:cNvPr id="127" name="Google Shape;127;p1"/>
                  <p:cNvSpPr/>
                  <p:nvPr/>
                </p:nvSpPr>
                <p:spPr>
                  <a:xfrm>
                    <a:off x="6220110" y="3937539"/>
                    <a:ext cx="532828" cy="1240726"/>
                  </a:xfrm>
                  <a:custGeom>
                    <a:avLst/>
                    <a:gdLst/>
                    <a:ahLst/>
                    <a:cxnLst/>
                    <a:rect l="l" t="t" r="r" b="b"/>
                    <a:pathLst>
                      <a:path w="532828" h="1240726" extrusionOk="0">
                        <a:moveTo>
                          <a:pt x="532829" y="1061561"/>
                        </a:moveTo>
                        <a:lnTo>
                          <a:pt x="344805" y="0"/>
                        </a:lnTo>
                        <a:lnTo>
                          <a:pt x="0" y="0"/>
                        </a:lnTo>
                        <a:lnTo>
                          <a:pt x="320802" y="1132332"/>
                        </a:lnTo>
                        <a:lnTo>
                          <a:pt x="440246" y="1240726"/>
                        </a:lnTo>
                        <a:lnTo>
                          <a:pt x="532829" y="1181386"/>
                        </a:lnTo>
                        <a:lnTo>
                          <a:pt x="532829" y="1061561"/>
                        </a:lnTo>
                        <a:close/>
                      </a:path>
                    </a:pathLst>
                  </a:custGeom>
                  <a:solidFill>
                    <a:srgbClr val="FFA499"/>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28" name="Google Shape;128;p1"/>
                  <p:cNvSpPr/>
                  <p:nvPr/>
                </p:nvSpPr>
                <p:spPr>
                  <a:xfrm>
                    <a:off x="6220110" y="3937539"/>
                    <a:ext cx="532828" cy="1240726"/>
                  </a:xfrm>
                  <a:custGeom>
                    <a:avLst/>
                    <a:gdLst/>
                    <a:ahLst/>
                    <a:cxnLst/>
                    <a:rect l="l" t="t" r="r" b="b"/>
                    <a:pathLst>
                      <a:path w="532828" h="1240726" extrusionOk="0">
                        <a:moveTo>
                          <a:pt x="532829" y="1061561"/>
                        </a:moveTo>
                        <a:lnTo>
                          <a:pt x="344805" y="0"/>
                        </a:lnTo>
                        <a:lnTo>
                          <a:pt x="0" y="0"/>
                        </a:lnTo>
                        <a:lnTo>
                          <a:pt x="320802" y="1132332"/>
                        </a:lnTo>
                        <a:lnTo>
                          <a:pt x="440246" y="1240726"/>
                        </a:lnTo>
                        <a:lnTo>
                          <a:pt x="532829" y="1181386"/>
                        </a:lnTo>
                        <a:lnTo>
                          <a:pt x="532829" y="1061561"/>
                        </a:lnTo>
                        <a:close/>
                      </a:path>
                    </a:pathLst>
                  </a:custGeom>
                  <a:noFill/>
                  <a:ln w="9525"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
              <p:nvSpPr>
                <p:cNvPr id="129" name="Google Shape;129;p1"/>
                <p:cNvSpPr/>
                <p:nvPr/>
              </p:nvSpPr>
              <p:spPr>
                <a:xfrm>
                  <a:off x="6500145" y="4922996"/>
                  <a:ext cx="252793" cy="255269"/>
                </a:xfrm>
                <a:custGeom>
                  <a:avLst/>
                  <a:gdLst/>
                  <a:ahLst/>
                  <a:cxnLst/>
                  <a:rect l="l" t="t" r="r" b="b"/>
                  <a:pathLst>
                    <a:path w="252793" h="255269" extrusionOk="0">
                      <a:moveTo>
                        <a:pt x="239363" y="0"/>
                      </a:moveTo>
                      <a:lnTo>
                        <a:pt x="252794" y="76105"/>
                      </a:lnTo>
                      <a:lnTo>
                        <a:pt x="252794" y="195929"/>
                      </a:lnTo>
                      <a:lnTo>
                        <a:pt x="160211" y="255270"/>
                      </a:lnTo>
                      <a:lnTo>
                        <a:pt x="40767" y="146875"/>
                      </a:lnTo>
                      <a:lnTo>
                        <a:pt x="0" y="3143"/>
                      </a:lnTo>
                      <a:lnTo>
                        <a:pt x="239363" y="0"/>
                      </a:lnTo>
                      <a:close/>
                    </a:path>
                  </a:pathLst>
                </a:custGeom>
                <a:solidFill>
                  <a:schemeClr val="dk2"/>
                </a:solidFill>
                <a:ln w="9525"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30" name="Google Shape;130;p1"/>
                <p:cNvGrpSpPr/>
                <p:nvPr/>
              </p:nvGrpSpPr>
              <p:grpSpPr>
                <a:xfrm>
                  <a:off x="6527908" y="4999085"/>
                  <a:ext cx="608369" cy="251094"/>
                  <a:chOff x="6527908" y="4999085"/>
                  <a:chExt cx="608369" cy="251094"/>
                </a:xfrm>
              </p:grpSpPr>
              <p:sp>
                <p:nvSpPr>
                  <p:cNvPr id="131" name="Google Shape;131;p1"/>
                  <p:cNvSpPr/>
                  <p:nvPr/>
                </p:nvSpPr>
                <p:spPr>
                  <a:xfrm>
                    <a:off x="6527908" y="4999085"/>
                    <a:ext cx="605747" cy="239759"/>
                  </a:xfrm>
                  <a:custGeom>
                    <a:avLst/>
                    <a:gdLst/>
                    <a:ahLst/>
                    <a:cxnLst/>
                    <a:rect l="l" t="t" r="r" b="b"/>
                    <a:pathLst>
                      <a:path w="605747" h="239759" extrusionOk="0">
                        <a:moveTo>
                          <a:pt x="13004" y="70786"/>
                        </a:moveTo>
                        <a:cubicBezTo>
                          <a:pt x="15386" y="62595"/>
                          <a:pt x="25578" y="59642"/>
                          <a:pt x="31864" y="65452"/>
                        </a:cubicBezTo>
                        <a:cubicBezTo>
                          <a:pt x="50247" y="82406"/>
                          <a:pt x="85204" y="109934"/>
                          <a:pt x="118732" y="109934"/>
                        </a:cubicBezTo>
                        <a:cubicBezTo>
                          <a:pt x="156832" y="109934"/>
                          <a:pt x="197409" y="71929"/>
                          <a:pt x="194932" y="64214"/>
                        </a:cubicBezTo>
                        <a:cubicBezTo>
                          <a:pt x="187598" y="41259"/>
                          <a:pt x="201409" y="3730"/>
                          <a:pt x="225031" y="111"/>
                        </a:cubicBezTo>
                        <a:cubicBezTo>
                          <a:pt x="256368" y="-4557"/>
                          <a:pt x="421151" y="139938"/>
                          <a:pt x="532117" y="164036"/>
                        </a:cubicBezTo>
                        <a:lnTo>
                          <a:pt x="571551" y="177561"/>
                        </a:lnTo>
                        <a:cubicBezTo>
                          <a:pt x="592220" y="184610"/>
                          <a:pt x="605936" y="204136"/>
                          <a:pt x="605745" y="225948"/>
                        </a:cubicBezTo>
                        <a:cubicBezTo>
                          <a:pt x="605745" y="233663"/>
                          <a:pt x="599173" y="239760"/>
                          <a:pt x="591458" y="239760"/>
                        </a:cubicBezTo>
                        <a:lnTo>
                          <a:pt x="47104" y="239760"/>
                        </a:lnTo>
                        <a:cubicBezTo>
                          <a:pt x="28054" y="239760"/>
                          <a:pt x="11195" y="227091"/>
                          <a:pt x="6337" y="208708"/>
                        </a:cubicBezTo>
                        <a:cubicBezTo>
                          <a:pt x="-902" y="181086"/>
                          <a:pt x="-5474" y="134985"/>
                          <a:pt x="12909" y="70786"/>
                        </a:cubicBezTo>
                        <a:close/>
                      </a:path>
                    </a:pathLst>
                  </a:custGeom>
                  <a:solidFill>
                    <a:schemeClr val="accent2"/>
                  </a:solidFill>
                  <a:ln w="9525"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32" name="Google Shape;132;p1"/>
                  <p:cNvSpPr/>
                  <p:nvPr/>
                </p:nvSpPr>
                <p:spPr>
                  <a:xfrm>
                    <a:off x="6530081" y="5191982"/>
                    <a:ext cx="606196" cy="58197"/>
                  </a:xfrm>
                  <a:custGeom>
                    <a:avLst/>
                    <a:gdLst/>
                    <a:ahLst/>
                    <a:cxnLst/>
                    <a:rect l="l" t="t" r="r" b="b"/>
                    <a:pathLst>
                      <a:path w="606196" h="58197" extrusionOk="0">
                        <a:moveTo>
                          <a:pt x="603572" y="33052"/>
                        </a:moveTo>
                        <a:cubicBezTo>
                          <a:pt x="603572" y="33052"/>
                          <a:pt x="609477" y="46768"/>
                          <a:pt x="603572" y="58198"/>
                        </a:cubicBezTo>
                        <a:lnTo>
                          <a:pt x="32929" y="58198"/>
                        </a:lnTo>
                        <a:cubicBezTo>
                          <a:pt x="23309" y="58198"/>
                          <a:pt x="14165" y="53150"/>
                          <a:pt x="9498" y="44672"/>
                        </a:cubicBezTo>
                        <a:cubicBezTo>
                          <a:pt x="3687" y="34100"/>
                          <a:pt x="-2218" y="18097"/>
                          <a:pt x="830" y="0"/>
                        </a:cubicBezTo>
                        <a:cubicBezTo>
                          <a:pt x="830" y="0"/>
                          <a:pt x="110177" y="39529"/>
                          <a:pt x="603572" y="33052"/>
                        </a:cubicBezTo>
                        <a:close/>
                      </a:path>
                    </a:pathLst>
                  </a:custGeom>
                  <a:solidFill>
                    <a:schemeClr val="accent5"/>
                  </a:solidFill>
                  <a:ln w="9525"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grpSp>
            <p:nvGrpSpPr>
              <p:cNvPr id="133" name="Google Shape;133;p1"/>
              <p:cNvGrpSpPr/>
              <p:nvPr/>
            </p:nvGrpSpPr>
            <p:grpSpPr>
              <a:xfrm>
                <a:off x="5594984" y="3293649"/>
                <a:ext cx="1024508" cy="719518"/>
                <a:chOff x="5594984" y="3293649"/>
                <a:chExt cx="1024508" cy="719518"/>
              </a:xfrm>
            </p:grpSpPr>
            <p:sp>
              <p:nvSpPr>
                <p:cNvPr id="134" name="Google Shape;134;p1"/>
                <p:cNvSpPr/>
                <p:nvPr/>
              </p:nvSpPr>
              <p:spPr>
                <a:xfrm>
                  <a:off x="5594984" y="3293649"/>
                  <a:ext cx="1024508" cy="719518"/>
                </a:xfrm>
                <a:custGeom>
                  <a:avLst/>
                  <a:gdLst/>
                  <a:ahLst/>
                  <a:cxnLst/>
                  <a:rect l="l" t="t" r="r" b="b"/>
                  <a:pathLst>
                    <a:path w="1024508" h="719518" extrusionOk="0">
                      <a:moveTo>
                        <a:pt x="223838" y="77629"/>
                      </a:moveTo>
                      <a:lnTo>
                        <a:pt x="0" y="719518"/>
                      </a:lnTo>
                      <a:lnTo>
                        <a:pt x="398907" y="719518"/>
                      </a:lnTo>
                      <a:lnTo>
                        <a:pt x="507968" y="469868"/>
                      </a:lnTo>
                      <a:lnTo>
                        <a:pt x="614172" y="719518"/>
                      </a:lnTo>
                      <a:lnTo>
                        <a:pt x="1024509" y="719518"/>
                      </a:lnTo>
                      <a:cubicBezTo>
                        <a:pt x="1024509" y="719518"/>
                        <a:pt x="878205" y="139065"/>
                        <a:pt x="806387" y="0"/>
                      </a:cubicBezTo>
                      <a:lnTo>
                        <a:pt x="223838" y="77629"/>
                      </a:lnTo>
                      <a:close/>
                    </a:path>
                  </a:pathLst>
                </a:custGeom>
                <a:solidFill>
                  <a:srgbClr val="FF7300"/>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35" name="Google Shape;135;p1"/>
                <p:cNvSpPr/>
                <p:nvPr/>
              </p:nvSpPr>
              <p:spPr>
                <a:xfrm>
                  <a:off x="6002760" y="3602773"/>
                  <a:ext cx="105689" cy="305742"/>
                </a:xfrm>
                <a:custGeom>
                  <a:avLst/>
                  <a:gdLst/>
                  <a:ahLst/>
                  <a:cxnLst/>
                  <a:rect l="l" t="t" r="r" b="b"/>
                  <a:pathLst>
                    <a:path w="105689" h="348424" extrusionOk="0">
                      <a:moveTo>
                        <a:pt x="39586" y="0"/>
                      </a:moveTo>
                      <a:cubicBezTo>
                        <a:pt x="39586" y="0"/>
                        <a:pt x="-31756" y="281845"/>
                        <a:pt x="17107" y="348425"/>
                      </a:cubicBezTo>
                      <a:lnTo>
                        <a:pt x="105690" y="191929"/>
                      </a:lnTo>
                      <a:lnTo>
                        <a:pt x="39586" y="0"/>
                      </a:lnTo>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36" name="Google Shape;136;p1"/>
                <p:cNvSpPr/>
                <p:nvPr/>
              </p:nvSpPr>
              <p:spPr>
                <a:xfrm>
                  <a:off x="5594984" y="3293649"/>
                  <a:ext cx="1024508" cy="719518"/>
                </a:xfrm>
                <a:custGeom>
                  <a:avLst/>
                  <a:gdLst/>
                  <a:ahLst/>
                  <a:cxnLst/>
                  <a:rect l="l" t="t" r="r" b="b"/>
                  <a:pathLst>
                    <a:path w="1024508" h="719518" extrusionOk="0">
                      <a:moveTo>
                        <a:pt x="223838" y="77629"/>
                      </a:moveTo>
                      <a:lnTo>
                        <a:pt x="0" y="719518"/>
                      </a:lnTo>
                      <a:lnTo>
                        <a:pt x="398907" y="719518"/>
                      </a:lnTo>
                      <a:lnTo>
                        <a:pt x="507968" y="469868"/>
                      </a:lnTo>
                      <a:lnTo>
                        <a:pt x="614172" y="719518"/>
                      </a:lnTo>
                      <a:lnTo>
                        <a:pt x="1024509" y="719518"/>
                      </a:lnTo>
                      <a:cubicBezTo>
                        <a:pt x="1024509" y="719518"/>
                        <a:pt x="878205" y="139065"/>
                        <a:pt x="806387" y="0"/>
                      </a:cubicBezTo>
                      <a:lnTo>
                        <a:pt x="223838" y="77629"/>
                      </a:lnTo>
                      <a:close/>
                    </a:path>
                  </a:pathLst>
                </a:custGeom>
                <a:solidFill>
                  <a:schemeClr val="accent5"/>
                </a:solidFill>
                <a:ln w="9525"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
            <p:nvSpPr>
              <p:cNvPr id="137" name="Google Shape;137;p1"/>
              <p:cNvSpPr/>
              <p:nvPr/>
            </p:nvSpPr>
            <p:spPr>
              <a:xfrm>
                <a:off x="6058281" y="3617499"/>
                <a:ext cx="44672" cy="145922"/>
              </a:xfrm>
              <a:custGeom>
                <a:avLst/>
                <a:gdLst/>
                <a:ahLst/>
                <a:cxnLst/>
                <a:rect l="l" t="t" r="r" b="b"/>
                <a:pathLst>
                  <a:path w="44672" h="145922" extrusionOk="0">
                    <a:moveTo>
                      <a:pt x="0" y="0"/>
                    </a:moveTo>
                    <a:lnTo>
                      <a:pt x="44672" y="145923"/>
                    </a:lnTo>
                  </a:path>
                </a:pathLst>
              </a:custGeom>
              <a:noFill/>
              <a:ln w="9525"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nvGrpSpPr>
            <p:cNvPr id="138" name="Google Shape;138;p1"/>
            <p:cNvGrpSpPr/>
            <p:nvPr/>
          </p:nvGrpSpPr>
          <p:grpSpPr>
            <a:xfrm>
              <a:off x="5394813" y="1526395"/>
              <a:ext cx="1020849" cy="2060108"/>
              <a:chOff x="5394813" y="1526395"/>
              <a:chExt cx="1020849" cy="2060108"/>
            </a:xfrm>
          </p:grpSpPr>
          <p:sp>
            <p:nvSpPr>
              <p:cNvPr id="139" name="Google Shape;139;p1"/>
              <p:cNvSpPr/>
              <p:nvPr/>
            </p:nvSpPr>
            <p:spPr>
              <a:xfrm>
                <a:off x="5743045" y="1526395"/>
                <a:ext cx="575268" cy="960201"/>
              </a:xfrm>
              <a:custGeom>
                <a:avLst/>
                <a:gdLst/>
                <a:ahLst/>
                <a:cxnLst/>
                <a:rect l="l" t="t" r="r" b="b"/>
                <a:pathLst>
                  <a:path w="575268" h="960201" extrusionOk="0">
                    <a:moveTo>
                      <a:pt x="142071" y="184961"/>
                    </a:moveTo>
                    <a:cubicBezTo>
                      <a:pt x="118544" y="165816"/>
                      <a:pt x="82064" y="180104"/>
                      <a:pt x="82064" y="180104"/>
                    </a:cubicBezTo>
                    <a:cubicBezTo>
                      <a:pt x="82064" y="180104"/>
                      <a:pt x="-2423" y="160482"/>
                      <a:pt x="53" y="180389"/>
                    </a:cubicBezTo>
                    <a:cubicBezTo>
                      <a:pt x="2530" y="200297"/>
                      <a:pt x="43297" y="218680"/>
                      <a:pt x="75777" y="249827"/>
                    </a:cubicBezTo>
                    <a:cubicBezTo>
                      <a:pt x="108257" y="280973"/>
                      <a:pt x="138547" y="287069"/>
                      <a:pt x="138547" y="287069"/>
                    </a:cubicBezTo>
                    <a:lnTo>
                      <a:pt x="301139" y="571391"/>
                    </a:lnTo>
                    <a:lnTo>
                      <a:pt x="343334" y="946199"/>
                    </a:lnTo>
                    <a:lnTo>
                      <a:pt x="575268" y="960201"/>
                    </a:lnTo>
                    <a:lnTo>
                      <a:pt x="531548" y="570819"/>
                    </a:lnTo>
                    <a:cubicBezTo>
                      <a:pt x="526786" y="528433"/>
                      <a:pt x="507926" y="488809"/>
                      <a:pt x="478018" y="458329"/>
                    </a:cubicBezTo>
                    <a:lnTo>
                      <a:pt x="247703" y="224014"/>
                    </a:lnTo>
                    <a:cubicBezTo>
                      <a:pt x="256562" y="198201"/>
                      <a:pt x="216080" y="102570"/>
                      <a:pt x="216080" y="102570"/>
                    </a:cubicBezTo>
                    <a:cubicBezTo>
                      <a:pt x="216080" y="102570"/>
                      <a:pt x="222938" y="5987"/>
                      <a:pt x="199697" y="13035"/>
                    </a:cubicBezTo>
                    <a:cubicBezTo>
                      <a:pt x="176361" y="20084"/>
                      <a:pt x="174551" y="80948"/>
                      <a:pt x="174551" y="80948"/>
                    </a:cubicBezTo>
                    <a:cubicBezTo>
                      <a:pt x="174551" y="80948"/>
                      <a:pt x="147500" y="-5443"/>
                      <a:pt x="128450" y="272"/>
                    </a:cubicBezTo>
                    <a:cubicBezTo>
                      <a:pt x="109400" y="6082"/>
                      <a:pt x="132546" y="92283"/>
                      <a:pt x="132546" y="92283"/>
                    </a:cubicBezTo>
                    <a:cubicBezTo>
                      <a:pt x="132546" y="92283"/>
                      <a:pt x="93970" y="-4396"/>
                      <a:pt x="67967" y="4558"/>
                    </a:cubicBezTo>
                    <a:cubicBezTo>
                      <a:pt x="42059" y="13416"/>
                      <a:pt x="96542" y="115143"/>
                      <a:pt x="96542" y="115143"/>
                    </a:cubicBezTo>
                    <a:cubicBezTo>
                      <a:pt x="96542" y="115143"/>
                      <a:pt x="61585" y="40181"/>
                      <a:pt x="39296" y="56850"/>
                    </a:cubicBezTo>
                    <a:cubicBezTo>
                      <a:pt x="17008" y="73519"/>
                      <a:pt x="82159" y="180008"/>
                      <a:pt x="82159" y="180008"/>
                    </a:cubicBezTo>
                  </a:path>
                </a:pathLst>
              </a:custGeom>
              <a:solidFill>
                <a:srgbClr val="FFA499"/>
              </a:solidFill>
              <a:ln w="9525"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40" name="Google Shape;140;p1"/>
              <p:cNvGrpSpPr/>
              <p:nvPr/>
            </p:nvGrpSpPr>
            <p:grpSpPr>
              <a:xfrm>
                <a:off x="5632729" y="2109521"/>
                <a:ext cx="442793" cy="475033"/>
                <a:chOff x="5632729" y="2109521"/>
                <a:chExt cx="442793" cy="475033"/>
              </a:xfrm>
            </p:grpSpPr>
            <p:sp>
              <p:nvSpPr>
                <p:cNvPr id="141" name="Google Shape;141;p1"/>
                <p:cNvSpPr/>
                <p:nvPr/>
              </p:nvSpPr>
              <p:spPr>
                <a:xfrm rot="-675222">
                  <a:off x="5723029" y="2138277"/>
                  <a:ext cx="325308" cy="310650"/>
                </a:xfrm>
                <a:custGeom>
                  <a:avLst/>
                  <a:gdLst/>
                  <a:ahLst/>
                  <a:cxnLst/>
                  <a:rect l="l" t="t" r="r" b="b"/>
                  <a:pathLst>
                    <a:path w="325564" h="310895" extrusionOk="0">
                      <a:moveTo>
                        <a:pt x="325564" y="155448"/>
                      </a:moveTo>
                      <a:cubicBezTo>
                        <a:pt x="325564" y="241300"/>
                        <a:pt x="252684" y="310896"/>
                        <a:pt x="162782" y="310896"/>
                      </a:cubicBezTo>
                      <a:cubicBezTo>
                        <a:pt x="72880" y="310896"/>
                        <a:pt x="0" y="241300"/>
                        <a:pt x="0" y="155448"/>
                      </a:cubicBezTo>
                      <a:cubicBezTo>
                        <a:pt x="0" y="69596"/>
                        <a:pt x="72880" y="0"/>
                        <a:pt x="162782" y="0"/>
                      </a:cubicBezTo>
                      <a:cubicBezTo>
                        <a:pt x="252684" y="0"/>
                        <a:pt x="325564" y="69596"/>
                        <a:pt x="325564" y="15544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42" name="Google Shape;142;p1"/>
                <p:cNvGrpSpPr/>
                <p:nvPr/>
              </p:nvGrpSpPr>
              <p:grpSpPr>
                <a:xfrm>
                  <a:off x="5724987" y="2193393"/>
                  <a:ext cx="293140" cy="391161"/>
                  <a:chOff x="5724987" y="2193393"/>
                  <a:chExt cx="293140" cy="391161"/>
                </a:xfrm>
              </p:grpSpPr>
              <p:sp>
                <p:nvSpPr>
                  <p:cNvPr id="143" name="Google Shape;143;p1"/>
                  <p:cNvSpPr/>
                  <p:nvPr/>
                </p:nvSpPr>
                <p:spPr>
                  <a:xfrm>
                    <a:off x="5724987" y="2193393"/>
                    <a:ext cx="293140" cy="391161"/>
                  </a:xfrm>
                  <a:custGeom>
                    <a:avLst/>
                    <a:gdLst/>
                    <a:ahLst/>
                    <a:cxnLst/>
                    <a:rect l="l" t="t" r="r" b="b"/>
                    <a:pathLst>
                      <a:path w="293140" h="391161" extrusionOk="0">
                        <a:moveTo>
                          <a:pt x="28493" y="210621"/>
                        </a:moveTo>
                        <a:lnTo>
                          <a:pt x="7919" y="158043"/>
                        </a:lnTo>
                        <a:cubicBezTo>
                          <a:pt x="-3701" y="128420"/>
                          <a:pt x="-2082" y="96702"/>
                          <a:pt x="9824" y="69460"/>
                        </a:cubicBezTo>
                        <a:cubicBezTo>
                          <a:pt x="21731" y="42219"/>
                          <a:pt x="44019" y="19549"/>
                          <a:pt x="73642" y="7929"/>
                        </a:cubicBezTo>
                        <a:cubicBezTo>
                          <a:pt x="132983" y="-15312"/>
                          <a:pt x="200610" y="14311"/>
                          <a:pt x="223756" y="73651"/>
                        </a:cubicBezTo>
                        <a:lnTo>
                          <a:pt x="230423" y="90796"/>
                        </a:lnTo>
                        <a:cubicBezTo>
                          <a:pt x="230423" y="90796"/>
                          <a:pt x="231281" y="91844"/>
                          <a:pt x="232043" y="93654"/>
                        </a:cubicBezTo>
                        <a:cubicBezTo>
                          <a:pt x="246711" y="87463"/>
                          <a:pt x="264047" y="92606"/>
                          <a:pt x="272619" y="106608"/>
                        </a:cubicBezTo>
                        <a:cubicBezTo>
                          <a:pt x="282049" y="122038"/>
                          <a:pt x="277286" y="142231"/>
                          <a:pt x="261856" y="151661"/>
                        </a:cubicBezTo>
                        <a:cubicBezTo>
                          <a:pt x="258332" y="153852"/>
                          <a:pt x="254522" y="155185"/>
                          <a:pt x="250712" y="155852"/>
                        </a:cubicBezTo>
                        <a:cubicBezTo>
                          <a:pt x="267476" y="216431"/>
                          <a:pt x="288431" y="297298"/>
                          <a:pt x="288431" y="297298"/>
                        </a:cubicBezTo>
                        <a:cubicBezTo>
                          <a:pt x="302242" y="332541"/>
                          <a:pt x="284621" y="372641"/>
                          <a:pt x="249378" y="386452"/>
                        </a:cubicBezTo>
                        <a:cubicBezTo>
                          <a:pt x="214136" y="400264"/>
                          <a:pt x="174035" y="382642"/>
                          <a:pt x="160224" y="347400"/>
                        </a:cubicBezTo>
                        <a:lnTo>
                          <a:pt x="135554" y="284344"/>
                        </a:lnTo>
                        <a:cubicBezTo>
                          <a:pt x="129935" y="284344"/>
                          <a:pt x="124315" y="283868"/>
                          <a:pt x="118695" y="283011"/>
                        </a:cubicBezTo>
                        <a:cubicBezTo>
                          <a:pt x="109646" y="281582"/>
                          <a:pt x="100788" y="279106"/>
                          <a:pt x="92311" y="275677"/>
                        </a:cubicBezTo>
                        <a:cubicBezTo>
                          <a:pt x="72308" y="267485"/>
                          <a:pt x="54687" y="253864"/>
                          <a:pt x="41828" y="235862"/>
                        </a:cubicBezTo>
                        <a:cubicBezTo>
                          <a:pt x="41543" y="235386"/>
                          <a:pt x="41162" y="235005"/>
                          <a:pt x="40876" y="234528"/>
                        </a:cubicBezTo>
                        <a:cubicBezTo>
                          <a:pt x="35828" y="227290"/>
                          <a:pt x="31541" y="219384"/>
                          <a:pt x="28208" y="210811"/>
                        </a:cubicBezTo>
                        <a:close/>
                      </a:path>
                    </a:pathLst>
                  </a:custGeom>
                  <a:solidFill>
                    <a:srgbClr val="FFA499"/>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44" name="Google Shape;144;p1"/>
                  <p:cNvSpPr/>
                  <p:nvPr/>
                </p:nvSpPr>
                <p:spPr>
                  <a:xfrm>
                    <a:off x="5724987" y="2193393"/>
                    <a:ext cx="293140" cy="391161"/>
                  </a:xfrm>
                  <a:custGeom>
                    <a:avLst/>
                    <a:gdLst/>
                    <a:ahLst/>
                    <a:cxnLst/>
                    <a:rect l="l" t="t" r="r" b="b"/>
                    <a:pathLst>
                      <a:path w="293140" h="391161" extrusionOk="0">
                        <a:moveTo>
                          <a:pt x="28493" y="210621"/>
                        </a:moveTo>
                        <a:lnTo>
                          <a:pt x="7919" y="158043"/>
                        </a:lnTo>
                        <a:cubicBezTo>
                          <a:pt x="-3701" y="128420"/>
                          <a:pt x="-2082" y="96702"/>
                          <a:pt x="9824" y="69460"/>
                        </a:cubicBezTo>
                        <a:cubicBezTo>
                          <a:pt x="21731" y="42219"/>
                          <a:pt x="44019" y="19549"/>
                          <a:pt x="73642" y="7929"/>
                        </a:cubicBezTo>
                        <a:cubicBezTo>
                          <a:pt x="132983" y="-15312"/>
                          <a:pt x="200610" y="14311"/>
                          <a:pt x="223756" y="73651"/>
                        </a:cubicBezTo>
                        <a:lnTo>
                          <a:pt x="230423" y="90796"/>
                        </a:lnTo>
                        <a:cubicBezTo>
                          <a:pt x="230423" y="90796"/>
                          <a:pt x="231281" y="91844"/>
                          <a:pt x="232043" y="93654"/>
                        </a:cubicBezTo>
                        <a:cubicBezTo>
                          <a:pt x="246711" y="87463"/>
                          <a:pt x="264047" y="92606"/>
                          <a:pt x="272619" y="106608"/>
                        </a:cubicBezTo>
                        <a:cubicBezTo>
                          <a:pt x="282049" y="122038"/>
                          <a:pt x="277286" y="142231"/>
                          <a:pt x="261856" y="151661"/>
                        </a:cubicBezTo>
                        <a:cubicBezTo>
                          <a:pt x="258332" y="153852"/>
                          <a:pt x="254522" y="155185"/>
                          <a:pt x="250712" y="155852"/>
                        </a:cubicBezTo>
                        <a:cubicBezTo>
                          <a:pt x="267476" y="216431"/>
                          <a:pt x="288431" y="297298"/>
                          <a:pt x="288431" y="297298"/>
                        </a:cubicBezTo>
                        <a:cubicBezTo>
                          <a:pt x="302242" y="332541"/>
                          <a:pt x="284621" y="372641"/>
                          <a:pt x="249378" y="386452"/>
                        </a:cubicBezTo>
                        <a:cubicBezTo>
                          <a:pt x="214136" y="400264"/>
                          <a:pt x="174035" y="382642"/>
                          <a:pt x="160224" y="347400"/>
                        </a:cubicBezTo>
                        <a:lnTo>
                          <a:pt x="135554" y="284344"/>
                        </a:lnTo>
                        <a:cubicBezTo>
                          <a:pt x="129935" y="284344"/>
                          <a:pt x="124315" y="283868"/>
                          <a:pt x="118695" y="283011"/>
                        </a:cubicBezTo>
                        <a:cubicBezTo>
                          <a:pt x="109646" y="281582"/>
                          <a:pt x="100788" y="279106"/>
                          <a:pt x="92311" y="275677"/>
                        </a:cubicBezTo>
                        <a:cubicBezTo>
                          <a:pt x="72308" y="267485"/>
                          <a:pt x="54687" y="253864"/>
                          <a:pt x="41828" y="235862"/>
                        </a:cubicBezTo>
                        <a:cubicBezTo>
                          <a:pt x="41543" y="235386"/>
                          <a:pt x="41162" y="235005"/>
                          <a:pt x="40876" y="234528"/>
                        </a:cubicBezTo>
                        <a:cubicBezTo>
                          <a:pt x="35828" y="227290"/>
                          <a:pt x="31541" y="219384"/>
                          <a:pt x="28208" y="210811"/>
                        </a:cubicBezTo>
                        <a:close/>
                      </a:path>
                    </a:pathLst>
                  </a:custGeom>
                  <a:noFill/>
                  <a:ln w="9525"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
              <p:nvSpPr>
                <p:cNvPr id="145" name="Google Shape;145;p1"/>
                <p:cNvSpPr/>
                <p:nvPr/>
              </p:nvSpPr>
              <p:spPr>
                <a:xfrm>
                  <a:off x="5849372" y="2326837"/>
                  <a:ext cx="68322" cy="68344"/>
                </a:xfrm>
                <a:custGeom>
                  <a:avLst/>
                  <a:gdLst/>
                  <a:ahLst/>
                  <a:cxnLst/>
                  <a:rect l="l" t="t" r="r" b="b"/>
                  <a:pathLst>
                    <a:path w="68322" h="68344" extrusionOk="0">
                      <a:moveTo>
                        <a:pt x="5073" y="52032"/>
                      </a:moveTo>
                      <a:cubicBezTo>
                        <a:pt x="14979" y="68129"/>
                        <a:pt x="36030" y="73177"/>
                        <a:pt x="52032" y="63271"/>
                      </a:cubicBezTo>
                      <a:cubicBezTo>
                        <a:pt x="68034" y="53365"/>
                        <a:pt x="73177" y="32315"/>
                        <a:pt x="63271" y="16313"/>
                      </a:cubicBezTo>
                      <a:cubicBezTo>
                        <a:pt x="53365" y="216"/>
                        <a:pt x="32315" y="-4833"/>
                        <a:pt x="16313" y="5073"/>
                      </a:cubicBezTo>
                      <a:cubicBezTo>
                        <a:pt x="216" y="14979"/>
                        <a:pt x="-4833" y="36030"/>
                        <a:pt x="5073" y="52032"/>
                      </a:cubicBezTo>
                      <a:close/>
                    </a:path>
                  </a:pathLst>
                </a:custGeom>
                <a:solidFill>
                  <a:srgbClr val="FF887C"/>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46" name="Google Shape;146;p1"/>
                <p:cNvSpPr/>
                <p:nvPr/>
              </p:nvSpPr>
              <p:spPr>
                <a:xfrm>
                  <a:off x="5824839" y="2331164"/>
                  <a:ext cx="23495" cy="23495"/>
                </a:xfrm>
                <a:custGeom>
                  <a:avLst/>
                  <a:gdLst/>
                  <a:ahLst/>
                  <a:cxnLst/>
                  <a:rect l="l" t="t" r="r" b="b"/>
                  <a:pathLst>
                    <a:path w="23495" h="23495" extrusionOk="0">
                      <a:moveTo>
                        <a:pt x="1699" y="17891"/>
                      </a:moveTo>
                      <a:cubicBezTo>
                        <a:pt x="5128" y="23416"/>
                        <a:pt x="12367" y="25130"/>
                        <a:pt x="17891" y="21796"/>
                      </a:cubicBezTo>
                      <a:cubicBezTo>
                        <a:pt x="23416" y="18367"/>
                        <a:pt x="25130" y="11128"/>
                        <a:pt x="21796" y="5604"/>
                      </a:cubicBezTo>
                      <a:cubicBezTo>
                        <a:pt x="18367" y="79"/>
                        <a:pt x="11128" y="-1635"/>
                        <a:pt x="5604" y="1699"/>
                      </a:cubicBezTo>
                      <a:cubicBezTo>
                        <a:pt x="79" y="5128"/>
                        <a:pt x="-1635" y="12367"/>
                        <a:pt x="1699" y="1789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47" name="Google Shape;147;p1"/>
                <p:cNvSpPr/>
                <p:nvPr/>
              </p:nvSpPr>
              <p:spPr>
                <a:xfrm>
                  <a:off x="5785947" y="2363152"/>
                  <a:ext cx="17063" cy="35051"/>
                </a:xfrm>
                <a:custGeom>
                  <a:avLst/>
                  <a:gdLst/>
                  <a:ahLst/>
                  <a:cxnLst/>
                  <a:rect l="l" t="t" r="r" b="b"/>
                  <a:pathLst>
                    <a:path w="17063" h="35051" extrusionOk="0">
                      <a:moveTo>
                        <a:pt x="6205" y="0"/>
                      </a:moveTo>
                      <a:cubicBezTo>
                        <a:pt x="6205" y="0"/>
                        <a:pt x="585" y="21526"/>
                        <a:pt x="14" y="28003"/>
                      </a:cubicBezTo>
                      <a:cubicBezTo>
                        <a:pt x="-558" y="34480"/>
                        <a:pt x="17063" y="35052"/>
                        <a:pt x="17063" y="35052"/>
                      </a:cubicBezTo>
                    </a:path>
                  </a:pathLst>
                </a:custGeom>
                <a:noFill/>
                <a:ln w="9525"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48" name="Google Shape;148;p1"/>
                <p:cNvSpPr/>
                <p:nvPr/>
              </p:nvSpPr>
              <p:spPr>
                <a:xfrm>
                  <a:off x="5817584" y="2386393"/>
                  <a:ext cx="13334" cy="23907"/>
                </a:xfrm>
                <a:custGeom>
                  <a:avLst/>
                  <a:gdLst/>
                  <a:ahLst/>
                  <a:cxnLst/>
                  <a:rect l="l" t="t" r="r" b="b"/>
                  <a:pathLst>
                    <a:path w="13334" h="23907" extrusionOk="0">
                      <a:moveTo>
                        <a:pt x="13335" y="0"/>
                      </a:moveTo>
                      <a:cubicBezTo>
                        <a:pt x="13335" y="0"/>
                        <a:pt x="12383" y="16002"/>
                        <a:pt x="0" y="23908"/>
                      </a:cubicBezTo>
                    </a:path>
                  </a:pathLst>
                </a:custGeom>
                <a:noFill/>
                <a:ln w="9525"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49" name="Google Shape;149;p1"/>
                <p:cNvSpPr/>
                <p:nvPr/>
              </p:nvSpPr>
              <p:spPr>
                <a:xfrm>
                  <a:off x="5745876" y="2356977"/>
                  <a:ext cx="23495" cy="23495"/>
                </a:xfrm>
                <a:custGeom>
                  <a:avLst/>
                  <a:gdLst/>
                  <a:ahLst/>
                  <a:cxnLst/>
                  <a:rect l="l" t="t" r="r" b="b"/>
                  <a:pathLst>
                    <a:path w="23495" h="23495" extrusionOk="0">
                      <a:moveTo>
                        <a:pt x="1699" y="17891"/>
                      </a:moveTo>
                      <a:cubicBezTo>
                        <a:pt x="5128" y="23416"/>
                        <a:pt x="12367" y="25130"/>
                        <a:pt x="17891" y="21796"/>
                      </a:cubicBezTo>
                      <a:cubicBezTo>
                        <a:pt x="23416" y="18367"/>
                        <a:pt x="25130" y="11128"/>
                        <a:pt x="21796" y="5604"/>
                      </a:cubicBezTo>
                      <a:cubicBezTo>
                        <a:pt x="18367" y="79"/>
                        <a:pt x="11128" y="-1635"/>
                        <a:pt x="5604" y="1699"/>
                      </a:cubicBezTo>
                      <a:cubicBezTo>
                        <a:pt x="79" y="5128"/>
                        <a:pt x="-1635" y="12367"/>
                        <a:pt x="1699" y="1789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50" name="Google Shape;150;p1"/>
                <p:cNvSpPr/>
                <p:nvPr/>
              </p:nvSpPr>
              <p:spPr>
                <a:xfrm>
                  <a:off x="5959506" y="2301752"/>
                  <a:ext cx="30384" cy="10250"/>
                </a:xfrm>
                <a:custGeom>
                  <a:avLst/>
                  <a:gdLst/>
                  <a:ahLst/>
                  <a:cxnLst/>
                  <a:rect l="l" t="t" r="r" b="b"/>
                  <a:pathLst>
                    <a:path w="30384" h="10250" extrusionOk="0">
                      <a:moveTo>
                        <a:pt x="30385" y="10251"/>
                      </a:moveTo>
                      <a:cubicBezTo>
                        <a:pt x="30385" y="10251"/>
                        <a:pt x="18955" y="-7561"/>
                        <a:pt x="0" y="3774"/>
                      </a:cubicBezTo>
                    </a:path>
                  </a:pathLst>
                </a:custGeom>
                <a:noFill/>
                <a:ln w="9525"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51" name="Google Shape;151;p1"/>
                <p:cNvSpPr/>
                <p:nvPr/>
              </p:nvSpPr>
              <p:spPr>
                <a:xfrm>
                  <a:off x="5969888" y="2303907"/>
                  <a:ext cx="7919" cy="26098"/>
                </a:xfrm>
                <a:custGeom>
                  <a:avLst/>
                  <a:gdLst/>
                  <a:ahLst/>
                  <a:cxnLst/>
                  <a:rect l="l" t="t" r="r" b="b"/>
                  <a:pathLst>
                    <a:path w="7919" h="26098" extrusionOk="0">
                      <a:moveTo>
                        <a:pt x="6477" y="0"/>
                      </a:moveTo>
                      <a:cubicBezTo>
                        <a:pt x="6477" y="0"/>
                        <a:pt x="12478" y="18383"/>
                        <a:pt x="0" y="26098"/>
                      </a:cubicBezTo>
                    </a:path>
                  </a:pathLst>
                </a:custGeom>
                <a:noFill/>
                <a:ln w="9525"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52" name="Google Shape;152;p1"/>
                <p:cNvSpPr/>
                <p:nvPr/>
              </p:nvSpPr>
              <p:spPr>
                <a:xfrm>
                  <a:off x="5734716" y="2162724"/>
                  <a:ext cx="225045" cy="153683"/>
                </a:xfrm>
                <a:custGeom>
                  <a:avLst/>
                  <a:gdLst/>
                  <a:ahLst/>
                  <a:cxnLst/>
                  <a:rect l="l" t="t" r="r" b="b"/>
                  <a:pathLst>
                    <a:path w="225045" h="153683" extrusionOk="0">
                      <a:moveTo>
                        <a:pt x="222409" y="124323"/>
                      </a:moveTo>
                      <a:cubicBezTo>
                        <a:pt x="222409" y="124323"/>
                        <a:pt x="211074" y="130895"/>
                        <a:pt x="208693" y="142992"/>
                      </a:cubicBezTo>
                      <a:cubicBezTo>
                        <a:pt x="207645" y="148517"/>
                        <a:pt x="203644" y="152898"/>
                        <a:pt x="198025" y="153565"/>
                      </a:cubicBezTo>
                      <a:lnTo>
                        <a:pt x="197263" y="153565"/>
                      </a:lnTo>
                      <a:cubicBezTo>
                        <a:pt x="191834" y="154327"/>
                        <a:pt x="186690" y="151374"/>
                        <a:pt x="184499" y="146326"/>
                      </a:cubicBezTo>
                      <a:cubicBezTo>
                        <a:pt x="170878" y="113846"/>
                        <a:pt x="114014" y="4594"/>
                        <a:pt x="0" y="100130"/>
                      </a:cubicBezTo>
                      <a:cubicBezTo>
                        <a:pt x="0" y="100130"/>
                        <a:pt x="57721" y="-18171"/>
                        <a:pt x="152019" y="2403"/>
                      </a:cubicBezTo>
                      <a:cubicBezTo>
                        <a:pt x="246316" y="22977"/>
                        <a:pt x="222313" y="124228"/>
                        <a:pt x="222313" y="12422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53" name="Google Shape;153;p1"/>
                <p:cNvSpPr/>
                <p:nvPr/>
              </p:nvSpPr>
              <p:spPr>
                <a:xfrm>
                  <a:off x="5632729" y="2131990"/>
                  <a:ext cx="297403" cy="208920"/>
                </a:xfrm>
                <a:custGeom>
                  <a:avLst/>
                  <a:gdLst/>
                  <a:ahLst/>
                  <a:cxnLst/>
                  <a:rect l="l" t="t" r="r" b="b"/>
                  <a:pathLst>
                    <a:path w="297403" h="208920" extrusionOk="0">
                      <a:moveTo>
                        <a:pt x="96081" y="206778"/>
                      </a:moveTo>
                      <a:cubicBezTo>
                        <a:pt x="102368" y="204302"/>
                        <a:pt x="107892" y="200111"/>
                        <a:pt x="114655" y="195539"/>
                      </a:cubicBezTo>
                      <a:cubicBezTo>
                        <a:pt x="139325" y="179156"/>
                        <a:pt x="164280" y="157629"/>
                        <a:pt x="175615" y="129530"/>
                      </a:cubicBezTo>
                      <a:cubicBezTo>
                        <a:pt x="175615" y="129530"/>
                        <a:pt x="221811" y="178394"/>
                        <a:pt x="279342" y="161820"/>
                      </a:cubicBezTo>
                      <a:cubicBezTo>
                        <a:pt x="312108" y="152390"/>
                        <a:pt x="292296" y="110099"/>
                        <a:pt x="281914" y="90668"/>
                      </a:cubicBezTo>
                      <a:cubicBezTo>
                        <a:pt x="273913" y="75714"/>
                        <a:pt x="267627" y="65237"/>
                        <a:pt x="265150" y="48473"/>
                      </a:cubicBezTo>
                      <a:cubicBezTo>
                        <a:pt x="262769" y="32185"/>
                        <a:pt x="255625" y="15421"/>
                        <a:pt x="240861" y="6467"/>
                      </a:cubicBezTo>
                      <a:cubicBezTo>
                        <a:pt x="224383" y="-3439"/>
                        <a:pt x="203333" y="-295"/>
                        <a:pt x="184759" y="4848"/>
                      </a:cubicBezTo>
                      <a:cubicBezTo>
                        <a:pt x="157899" y="12278"/>
                        <a:pt x="131991" y="23327"/>
                        <a:pt x="108083" y="37519"/>
                      </a:cubicBezTo>
                      <a:cubicBezTo>
                        <a:pt x="97415" y="43901"/>
                        <a:pt x="86842" y="50949"/>
                        <a:pt x="74936" y="54378"/>
                      </a:cubicBezTo>
                      <a:cubicBezTo>
                        <a:pt x="61696" y="58188"/>
                        <a:pt x="47218" y="57236"/>
                        <a:pt x="34359" y="62093"/>
                      </a:cubicBezTo>
                      <a:cubicBezTo>
                        <a:pt x="11976" y="70571"/>
                        <a:pt x="-1074" y="96003"/>
                        <a:pt x="69" y="119910"/>
                      </a:cubicBezTo>
                      <a:cubicBezTo>
                        <a:pt x="1308" y="143818"/>
                        <a:pt x="14452" y="165821"/>
                        <a:pt x="31502" y="182680"/>
                      </a:cubicBezTo>
                      <a:cubicBezTo>
                        <a:pt x="44265" y="195348"/>
                        <a:pt x="60839" y="206207"/>
                        <a:pt x="78936" y="208588"/>
                      </a:cubicBezTo>
                      <a:cubicBezTo>
                        <a:pt x="85699" y="209445"/>
                        <a:pt x="91033" y="208588"/>
                        <a:pt x="95986" y="20668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
            <p:nvSpPr>
              <p:cNvPr id="154" name="Google Shape;154;p1"/>
              <p:cNvSpPr/>
              <p:nvPr/>
            </p:nvSpPr>
            <p:spPr>
              <a:xfrm>
                <a:off x="5510593" y="2222091"/>
                <a:ext cx="905069" cy="1239679"/>
              </a:xfrm>
              <a:custGeom>
                <a:avLst/>
                <a:gdLst/>
                <a:ahLst/>
                <a:cxnLst/>
                <a:rect l="l" t="t" r="r" b="b"/>
                <a:pathLst>
                  <a:path w="905069" h="1239679" extrusionOk="0">
                    <a:moveTo>
                      <a:pt x="374809" y="318702"/>
                    </a:moveTo>
                    <a:cubicBezTo>
                      <a:pt x="374809" y="318702"/>
                      <a:pt x="458629" y="328798"/>
                      <a:pt x="503015" y="268601"/>
                    </a:cubicBezTo>
                    <a:lnTo>
                      <a:pt x="515493" y="44382"/>
                    </a:lnTo>
                    <a:cubicBezTo>
                      <a:pt x="515493" y="44382"/>
                      <a:pt x="723709" y="-22579"/>
                      <a:pt x="806196" y="7996"/>
                    </a:cubicBezTo>
                    <a:lnTo>
                      <a:pt x="814292" y="374328"/>
                    </a:lnTo>
                    <a:cubicBezTo>
                      <a:pt x="814292" y="374328"/>
                      <a:pt x="879824" y="1007074"/>
                      <a:pt x="899732" y="1060128"/>
                    </a:cubicBezTo>
                    <a:cubicBezTo>
                      <a:pt x="919543" y="1113182"/>
                      <a:pt x="877824" y="1121850"/>
                      <a:pt x="877824" y="1121850"/>
                    </a:cubicBezTo>
                    <a:cubicBezTo>
                      <a:pt x="877824" y="1121850"/>
                      <a:pt x="360236" y="1240627"/>
                      <a:pt x="266129" y="1239674"/>
                    </a:cubicBezTo>
                    <a:cubicBezTo>
                      <a:pt x="266129" y="1239674"/>
                      <a:pt x="249079" y="836290"/>
                      <a:pt x="249841" y="798286"/>
                    </a:cubicBezTo>
                    <a:lnTo>
                      <a:pt x="214408" y="875248"/>
                    </a:lnTo>
                    <a:lnTo>
                      <a:pt x="0" y="621502"/>
                    </a:lnTo>
                    <a:cubicBezTo>
                      <a:pt x="0" y="621502"/>
                      <a:pt x="208883" y="356993"/>
                      <a:pt x="374809" y="318702"/>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55" name="Google Shape;155;p1"/>
              <p:cNvGrpSpPr/>
              <p:nvPr/>
            </p:nvGrpSpPr>
            <p:grpSpPr>
              <a:xfrm>
                <a:off x="5394813" y="2870073"/>
                <a:ext cx="565141" cy="716430"/>
                <a:chOff x="5394813" y="2870073"/>
                <a:chExt cx="565141" cy="716430"/>
              </a:xfrm>
            </p:grpSpPr>
            <p:sp>
              <p:nvSpPr>
                <p:cNvPr id="156" name="Google Shape;156;p1"/>
                <p:cNvSpPr/>
                <p:nvPr/>
              </p:nvSpPr>
              <p:spPr>
                <a:xfrm>
                  <a:off x="5394813" y="2870073"/>
                  <a:ext cx="565141" cy="716430"/>
                </a:xfrm>
                <a:custGeom>
                  <a:avLst/>
                  <a:gdLst/>
                  <a:ahLst/>
                  <a:cxnLst/>
                  <a:rect l="l" t="t" r="r" b="b"/>
                  <a:pathLst>
                    <a:path w="565141" h="716430" extrusionOk="0">
                      <a:moveTo>
                        <a:pt x="109303" y="0"/>
                      </a:moveTo>
                      <a:lnTo>
                        <a:pt x="39580" y="99250"/>
                      </a:lnTo>
                      <a:cubicBezTo>
                        <a:pt x="-25761" y="183166"/>
                        <a:pt x="-8330" y="304609"/>
                        <a:pt x="78061" y="366713"/>
                      </a:cubicBezTo>
                      <a:lnTo>
                        <a:pt x="349714" y="588835"/>
                      </a:lnTo>
                      <a:cubicBezTo>
                        <a:pt x="349714" y="588835"/>
                        <a:pt x="407341" y="655796"/>
                        <a:pt x="441916" y="676370"/>
                      </a:cubicBezTo>
                      <a:cubicBezTo>
                        <a:pt x="471158" y="693801"/>
                        <a:pt x="483350" y="721233"/>
                        <a:pt x="496018" y="715708"/>
                      </a:cubicBezTo>
                      <a:cubicBezTo>
                        <a:pt x="508687" y="710184"/>
                        <a:pt x="469348" y="649510"/>
                        <a:pt x="469348" y="649510"/>
                      </a:cubicBezTo>
                      <a:cubicBezTo>
                        <a:pt x="469348" y="649510"/>
                        <a:pt x="517164" y="689134"/>
                        <a:pt x="529070" y="678371"/>
                      </a:cubicBezTo>
                      <a:cubicBezTo>
                        <a:pt x="540976" y="667607"/>
                        <a:pt x="486208" y="603028"/>
                        <a:pt x="486208" y="603028"/>
                      </a:cubicBezTo>
                      <a:cubicBezTo>
                        <a:pt x="486208" y="603028"/>
                        <a:pt x="542405" y="641318"/>
                        <a:pt x="552597" y="631698"/>
                      </a:cubicBezTo>
                      <a:cubicBezTo>
                        <a:pt x="562789" y="622078"/>
                        <a:pt x="511354" y="565785"/>
                        <a:pt x="511354" y="565785"/>
                      </a:cubicBezTo>
                      <a:cubicBezTo>
                        <a:pt x="511354" y="565785"/>
                        <a:pt x="554692" y="568357"/>
                        <a:pt x="564598" y="557022"/>
                      </a:cubicBezTo>
                      <a:cubicBezTo>
                        <a:pt x="574600" y="545592"/>
                        <a:pt x="443155" y="487680"/>
                        <a:pt x="443155" y="487680"/>
                      </a:cubicBezTo>
                      <a:lnTo>
                        <a:pt x="292850" y="252508"/>
                      </a:lnTo>
                      <a:lnTo>
                        <a:pt x="329521" y="216503"/>
                      </a:lnTo>
                      <a:lnTo>
                        <a:pt x="109494" y="95"/>
                      </a:lnTo>
                      <a:close/>
                    </a:path>
                  </a:pathLst>
                </a:custGeom>
                <a:solidFill>
                  <a:srgbClr val="FFA499"/>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57" name="Google Shape;157;p1"/>
                <p:cNvSpPr/>
                <p:nvPr/>
              </p:nvSpPr>
              <p:spPr>
                <a:xfrm>
                  <a:off x="5649087" y="3084099"/>
                  <a:ext cx="38385" cy="38385"/>
                </a:xfrm>
                <a:custGeom>
                  <a:avLst/>
                  <a:gdLst/>
                  <a:ahLst/>
                  <a:cxnLst/>
                  <a:rect l="l" t="t" r="r" b="b"/>
                  <a:pathLst>
                    <a:path w="38385" h="38385" extrusionOk="0">
                      <a:moveTo>
                        <a:pt x="38386" y="38386"/>
                      </a:moveTo>
                      <a:lnTo>
                        <a:pt x="0" y="0"/>
                      </a:lnTo>
                    </a:path>
                  </a:pathLst>
                </a:custGeom>
                <a:noFill/>
                <a:ln w="9525"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58" name="Google Shape;158;p1"/>
                <p:cNvSpPr/>
                <p:nvPr/>
              </p:nvSpPr>
              <p:spPr>
                <a:xfrm>
                  <a:off x="5394813" y="2870073"/>
                  <a:ext cx="565141" cy="716430"/>
                </a:xfrm>
                <a:custGeom>
                  <a:avLst/>
                  <a:gdLst/>
                  <a:ahLst/>
                  <a:cxnLst/>
                  <a:rect l="l" t="t" r="r" b="b"/>
                  <a:pathLst>
                    <a:path w="565141" h="716430" extrusionOk="0">
                      <a:moveTo>
                        <a:pt x="109303" y="0"/>
                      </a:moveTo>
                      <a:lnTo>
                        <a:pt x="39580" y="99250"/>
                      </a:lnTo>
                      <a:cubicBezTo>
                        <a:pt x="-25761" y="183166"/>
                        <a:pt x="-8330" y="304609"/>
                        <a:pt x="78061" y="366713"/>
                      </a:cubicBezTo>
                      <a:lnTo>
                        <a:pt x="349714" y="588835"/>
                      </a:lnTo>
                      <a:cubicBezTo>
                        <a:pt x="349714" y="588835"/>
                        <a:pt x="407341" y="655796"/>
                        <a:pt x="441916" y="676370"/>
                      </a:cubicBezTo>
                      <a:cubicBezTo>
                        <a:pt x="471158" y="693801"/>
                        <a:pt x="483350" y="721233"/>
                        <a:pt x="496018" y="715708"/>
                      </a:cubicBezTo>
                      <a:cubicBezTo>
                        <a:pt x="508687" y="710184"/>
                        <a:pt x="469348" y="649510"/>
                        <a:pt x="469348" y="649510"/>
                      </a:cubicBezTo>
                      <a:cubicBezTo>
                        <a:pt x="469348" y="649510"/>
                        <a:pt x="517164" y="689134"/>
                        <a:pt x="529070" y="678371"/>
                      </a:cubicBezTo>
                      <a:cubicBezTo>
                        <a:pt x="540976" y="667607"/>
                        <a:pt x="486208" y="603028"/>
                        <a:pt x="486208" y="603028"/>
                      </a:cubicBezTo>
                      <a:cubicBezTo>
                        <a:pt x="486208" y="603028"/>
                        <a:pt x="542405" y="641318"/>
                        <a:pt x="552597" y="631698"/>
                      </a:cubicBezTo>
                      <a:cubicBezTo>
                        <a:pt x="562789" y="622078"/>
                        <a:pt x="511354" y="565785"/>
                        <a:pt x="511354" y="565785"/>
                      </a:cubicBezTo>
                      <a:cubicBezTo>
                        <a:pt x="511354" y="565785"/>
                        <a:pt x="554692" y="568357"/>
                        <a:pt x="564598" y="557022"/>
                      </a:cubicBezTo>
                      <a:cubicBezTo>
                        <a:pt x="574600" y="545592"/>
                        <a:pt x="443155" y="487680"/>
                        <a:pt x="443155" y="487680"/>
                      </a:cubicBezTo>
                      <a:lnTo>
                        <a:pt x="292850" y="252508"/>
                      </a:lnTo>
                      <a:lnTo>
                        <a:pt x="329521" y="216503"/>
                      </a:lnTo>
                      <a:lnTo>
                        <a:pt x="109494" y="95"/>
                      </a:lnTo>
                      <a:close/>
                    </a:path>
                  </a:pathLst>
                </a:custGeom>
                <a:noFill/>
                <a:ln w="9525"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
            <p:nvSpPr>
              <p:cNvPr id="159" name="Google Shape;159;p1"/>
              <p:cNvSpPr/>
              <p:nvPr/>
            </p:nvSpPr>
            <p:spPr>
              <a:xfrm>
                <a:off x="5475399" y="2823318"/>
                <a:ext cx="275275" cy="294175"/>
              </a:xfrm>
              <a:custGeom>
                <a:avLst/>
                <a:gdLst/>
                <a:ahLst/>
                <a:cxnLst/>
                <a:rect l="l" t="t" r="r" b="b"/>
                <a:pathLst>
                  <a:path w="275275" h="294175" extrusionOk="0">
                    <a:moveTo>
                      <a:pt x="36242" y="3606"/>
                    </a:moveTo>
                    <a:cubicBezTo>
                      <a:pt x="28337" y="16751"/>
                      <a:pt x="12811" y="42373"/>
                      <a:pt x="1190" y="60852"/>
                    </a:cubicBezTo>
                    <a:cubicBezTo>
                      <a:pt x="-810" y="63995"/>
                      <a:pt x="-238" y="67995"/>
                      <a:pt x="2524" y="70472"/>
                    </a:cubicBezTo>
                    <a:lnTo>
                      <a:pt x="246173" y="292214"/>
                    </a:lnTo>
                    <a:cubicBezTo>
                      <a:pt x="249983" y="295643"/>
                      <a:pt x="255984" y="294405"/>
                      <a:pt x="258080" y="289832"/>
                    </a:cubicBezTo>
                    <a:lnTo>
                      <a:pt x="274558" y="254781"/>
                    </a:lnTo>
                    <a:cubicBezTo>
                      <a:pt x="275891" y="252018"/>
                      <a:pt x="275320" y="248685"/>
                      <a:pt x="273224" y="246399"/>
                    </a:cubicBezTo>
                    <a:lnTo>
                      <a:pt x="48148" y="2463"/>
                    </a:lnTo>
                    <a:cubicBezTo>
                      <a:pt x="44719" y="-1252"/>
                      <a:pt x="38719" y="-680"/>
                      <a:pt x="36147" y="3606"/>
                    </a:cubicBezTo>
                    <a:close/>
                  </a:path>
                </a:pathLst>
              </a:custGeom>
              <a:solidFill>
                <a:schemeClr val="accent5"/>
              </a:solidFill>
              <a:ln w="9525"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60" name="Google Shape;160;p1"/>
              <p:cNvSpPr/>
              <p:nvPr/>
            </p:nvSpPr>
            <p:spPr>
              <a:xfrm>
                <a:off x="6018275" y="2208647"/>
                <a:ext cx="309106" cy="91244"/>
              </a:xfrm>
              <a:custGeom>
                <a:avLst/>
                <a:gdLst/>
                <a:ahLst/>
                <a:cxnLst/>
                <a:rect l="l" t="t" r="r" b="b"/>
                <a:pathLst>
                  <a:path w="309106" h="91244" extrusionOk="0">
                    <a:moveTo>
                      <a:pt x="0" y="43920"/>
                    </a:moveTo>
                    <a:lnTo>
                      <a:pt x="0" y="84877"/>
                    </a:lnTo>
                    <a:cubicBezTo>
                      <a:pt x="0" y="88973"/>
                      <a:pt x="3810" y="92021"/>
                      <a:pt x="7811" y="91069"/>
                    </a:cubicBezTo>
                    <a:cubicBezTo>
                      <a:pt x="38005" y="83544"/>
                      <a:pt x="152590" y="57064"/>
                      <a:pt x="302990" y="50873"/>
                    </a:cubicBezTo>
                    <a:cubicBezTo>
                      <a:pt x="306514" y="50683"/>
                      <a:pt x="309372" y="47730"/>
                      <a:pt x="309086" y="44110"/>
                    </a:cubicBezTo>
                    <a:lnTo>
                      <a:pt x="306514" y="5915"/>
                    </a:lnTo>
                    <a:cubicBezTo>
                      <a:pt x="306324" y="2486"/>
                      <a:pt x="303371" y="-181"/>
                      <a:pt x="299847" y="10"/>
                    </a:cubicBezTo>
                    <a:cubicBezTo>
                      <a:pt x="265462" y="1819"/>
                      <a:pt x="96774" y="11725"/>
                      <a:pt x="4572" y="37729"/>
                    </a:cubicBezTo>
                    <a:cubicBezTo>
                      <a:pt x="1810" y="38491"/>
                      <a:pt x="0" y="40967"/>
                      <a:pt x="0" y="43825"/>
                    </a:cubicBezTo>
                    <a:close/>
                  </a:path>
                </a:pathLst>
              </a:custGeom>
              <a:solidFill>
                <a:schemeClr val="accent5"/>
              </a:solidFill>
              <a:ln w="9525"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61" name="Google Shape;161;p1"/>
              <p:cNvSpPr/>
              <p:nvPr/>
            </p:nvSpPr>
            <p:spPr>
              <a:xfrm>
                <a:off x="5757576" y="2874645"/>
                <a:ext cx="2857" cy="145732"/>
              </a:xfrm>
              <a:custGeom>
                <a:avLst/>
                <a:gdLst/>
                <a:ahLst/>
                <a:cxnLst/>
                <a:rect l="l" t="t" r="r" b="b"/>
                <a:pathLst>
                  <a:path w="2857" h="145732" extrusionOk="0">
                    <a:moveTo>
                      <a:pt x="0" y="0"/>
                    </a:moveTo>
                    <a:lnTo>
                      <a:pt x="2858" y="145733"/>
                    </a:lnTo>
                  </a:path>
                </a:pathLst>
              </a:custGeom>
              <a:noFill/>
              <a:ln w="9525"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62" name="Google Shape;162;p1"/>
              <p:cNvGrpSpPr/>
              <p:nvPr/>
            </p:nvGrpSpPr>
            <p:grpSpPr>
              <a:xfrm>
                <a:off x="5703761" y="3302844"/>
                <a:ext cx="121163" cy="158679"/>
                <a:chOff x="5703761" y="3302844"/>
                <a:chExt cx="121163" cy="158679"/>
              </a:xfrm>
            </p:grpSpPr>
            <p:sp>
              <p:nvSpPr>
                <p:cNvPr id="163" name="Google Shape;163;p1"/>
                <p:cNvSpPr/>
                <p:nvPr/>
              </p:nvSpPr>
              <p:spPr>
                <a:xfrm>
                  <a:off x="5703761" y="3302844"/>
                  <a:ext cx="121163" cy="158679"/>
                </a:xfrm>
                <a:custGeom>
                  <a:avLst/>
                  <a:gdLst/>
                  <a:ahLst/>
                  <a:cxnLst/>
                  <a:rect l="l" t="t" r="r" b="b"/>
                  <a:pathLst>
                    <a:path w="121163" h="158679" extrusionOk="0">
                      <a:moveTo>
                        <a:pt x="119347" y="25190"/>
                      </a:moveTo>
                      <a:lnTo>
                        <a:pt x="32669" y="153682"/>
                      </a:lnTo>
                      <a:cubicBezTo>
                        <a:pt x="28859" y="159302"/>
                        <a:pt x="21049" y="160350"/>
                        <a:pt x="15905" y="155968"/>
                      </a:cubicBezTo>
                      <a:lnTo>
                        <a:pt x="3999" y="145872"/>
                      </a:lnTo>
                      <a:cubicBezTo>
                        <a:pt x="-573" y="141967"/>
                        <a:pt x="-1335" y="135204"/>
                        <a:pt x="2285" y="130441"/>
                      </a:cubicBezTo>
                      <a:lnTo>
                        <a:pt x="96487" y="4521"/>
                      </a:lnTo>
                      <a:cubicBezTo>
                        <a:pt x="101345" y="-1956"/>
                        <a:pt x="111346" y="-1385"/>
                        <a:pt x="115346" y="5664"/>
                      </a:cubicBezTo>
                      <a:lnTo>
                        <a:pt x="119633" y="13093"/>
                      </a:lnTo>
                      <a:cubicBezTo>
                        <a:pt x="121823" y="16808"/>
                        <a:pt x="121633" y="21475"/>
                        <a:pt x="119252" y="25095"/>
                      </a:cubicBezTo>
                      <a:close/>
                    </a:path>
                  </a:pathLst>
                </a:custGeom>
                <a:solidFill>
                  <a:schemeClr val="accent2"/>
                </a:solidFill>
                <a:ln w="9525"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64" name="Google Shape;164;p1"/>
                <p:cNvSpPr/>
                <p:nvPr/>
              </p:nvSpPr>
              <p:spPr>
                <a:xfrm>
                  <a:off x="5733669" y="3349751"/>
                  <a:ext cx="64769" cy="64770"/>
                </a:xfrm>
                <a:custGeom>
                  <a:avLst/>
                  <a:gdLst/>
                  <a:ahLst/>
                  <a:cxnLst/>
                  <a:rect l="l" t="t" r="r" b="b"/>
                  <a:pathLst>
                    <a:path w="64769" h="64770" extrusionOk="0">
                      <a:moveTo>
                        <a:pt x="64770" y="32385"/>
                      </a:moveTo>
                      <a:cubicBezTo>
                        <a:pt x="64770" y="50292"/>
                        <a:pt x="50292" y="64770"/>
                        <a:pt x="32385" y="64770"/>
                      </a:cubicBezTo>
                      <a:cubicBezTo>
                        <a:pt x="14478" y="64770"/>
                        <a:pt x="0" y="50292"/>
                        <a:pt x="0" y="32385"/>
                      </a:cubicBezTo>
                      <a:cubicBezTo>
                        <a:pt x="0" y="14478"/>
                        <a:pt x="14478" y="0"/>
                        <a:pt x="32385" y="0"/>
                      </a:cubicBezTo>
                      <a:cubicBezTo>
                        <a:pt x="50292" y="0"/>
                        <a:pt x="64770" y="14478"/>
                        <a:pt x="64770" y="3238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65" name="Google Shape;165;p1"/>
                <p:cNvSpPr/>
                <p:nvPr/>
              </p:nvSpPr>
              <p:spPr>
                <a:xfrm>
                  <a:off x="5741288" y="3357371"/>
                  <a:ext cx="49530" cy="49529"/>
                </a:xfrm>
                <a:custGeom>
                  <a:avLst/>
                  <a:gdLst/>
                  <a:ahLst/>
                  <a:cxnLst/>
                  <a:rect l="l" t="t" r="r" b="b"/>
                  <a:pathLst>
                    <a:path w="49530" h="49529" extrusionOk="0">
                      <a:moveTo>
                        <a:pt x="49530" y="24765"/>
                      </a:moveTo>
                      <a:cubicBezTo>
                        <a:pt x="49530" y="38386"/>
                        <a:pt x="38481" y="49530"/>
                        <a:pt x="24765" y="49530"/>
                      </a:cubicBezTo>
                      <a:cubicBezTo>
                        <a:pt x="11049" y="49530"/>
                        <a:pt x="0" y="38481"/>
                        <a:pt x="0" y="24765"/>
                      </a:cubicBezTo>
                      <a:cubicBezTo>
                        <a:pt x="0" y="11049"/>
                        <a:pt x="11049" y="0"/>
                        <a:pt x="24765" y="0"/>
                      </a:cubicBezTo>
                      <a:cubicBezTo>
                        <a:pt x="38481" y="0"/>
                        <a:pt x="49530" y="11049"/>
                        <a:pt x="49530" y="24765"/>
                      </a:cubicBezTo>
                      <a:close/>
                    </a:path>
                  </a:pathLst>
                </a:custGeom>
                <a:solidFill>
                  <a:schemeClr val="dk2"/>
                </a:solidFill>
                <a:ln w="9525"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66" name="Google Shape;166;p1"/>
                <p:cNvSpPr/>
                <p:nvPr/>
              </p:nvSpPr>
              <p:spPr>
                <a:xfrm>
                  <a:off x="5766054" y="3368230"/>
                  <a:ext cx="12382" cy="13906"/>
                </a:xfrm>
                <a:custGeom>
                  <a:avLst/>
                  <a:gdLst/>
                  <a:ahLst/>
                  <a:cxnLst/>
                  <a:rect l="l" t="t" r="r" b="b"/>
                  <a:pathLst>
                    <a:path w="12382" h="13906" extrusionOk="0">
                      <a:moveTo>
                        <a:pt x="0" y="0"/>
                      </a:moveTo>
                      <a:lnTo>
                        <a:pt x="0" y="13907"/>
                      </a:lnTo>
                      <a:lnTo>
                        <a:pt x="12383" y="8287"/>
                      </a:lnTo>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
            <p:nvSpPr>
              <p:cNvPr id="167" name="Google Shape;167;p1"/>
              <p:cNvSpPr/>
              <p:nvPr/>
            </p:nvSpPr>
            <p:spPr>
              <a:xfrm>
                <a:off x="5875584" y="2463831"/>
                <a:ext cx="163524" cy="496252"/>
              </a:xfrm>
              <a:custGeom>
                <a:avLst/>
                <a:gdLst/>
                <a:ahLst/>
                <a:cxnLst/>
                <a:rect l="l" t="t" r="r" b="b"/>
                <a:pathLst>
                  <a:path w="163524" h="496252" extrusionOk="0">
                    <a:moveTo>
                      <a:pt x="4198" y="62484"/>
                    </a:moveTo>
                    <a:cubicBezTo>
                      <a:pt x="4198" y="62484"/>
                      <a:pt x="-37617" y="154019"/>
                      <a:pt x="142691" y="496253"/>
                    </a:cubicBezTo>
                    <a:cubicBezTo>
                      <a:pt x="142691" y="496253"/>
                      <a:pt x="196603" y="47911"/>
                      <a:pt x="130976" y="0"/>
                    </a:cubicBezTo>
                  </a:path>
                </a:pathLst>
              </a:custGeom>
              <a:noFill/>
              <a:ln w="9525"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68" name="Google Shape;168;p1"/>
              <p:cNvGrpSpPr/>
              <p:nvPr/>
            </p:nvGrpSpPr>
            <p:grpSpPr>
              <a:xfrm>
                <a:off x="5986540" y="2942862"/>
                <a:ext cx="84097" cy="135756"/>
                <a:chOff x="5986540" y="2942862"/>
                <a:chExt cx="84097" cy="135756"/>
              </a:xfrm>
            </p:grpSpPr>
            <p:sp>
              <p:nvSpPr>
                <p:cNvPr id="169" name="Google Shape;169;p1"/>
                <p:cNvSpPr/>
                <p:nvPr/>
              </p:nvSpPr>
              <p:spPr>
                <a:xfrm>
                  <a:off x="5986540" y="2942862"/>
                  <a:ext cx="84097" cy="135756"/>
                </a:xfrm>
                <a:custGeom>
                  <a:avLst/>
                  <a:gdLst/>
                  <a:ahLst/>
                  <a:cxnLst/>
                  <a:rect l="l" t="t" r="r" b="b"/>
                  <a:pathLst>
                    <a:path w="84097" h="135756" extrusionOk="0">
                      <a:moveTo>
                        <a:pt x="9542" y="62560"/>
                      </a:moveTo>
                      <a:cubicBezTo>
                        <a:pt x="-15127" y="31414"/>
                        <a:pt x="15829" y="8363"/>
                        <a:pt x="15829" y="8363"/>
                      </a:cubicBezTo>
                      <a:cubicBezTo>
                        <a:pt x="32498" y="-4877"/>
                        <a:pt x="56786" y="-2114"/>
                        <a:pt x="70026" y="14650"/>
                      </a:cubicBezTo>
                      <a:cubicBezTo>
                        <a:pt x="81170" y="28651"/>
                        <a:pt x="80789" y="47987"/>
                        <a:pt x="70598" y="61608"/>
                      </a:cubicBezTo>
                      <a:lnTo>
                        <a:pt x="83933" y="122473"/>
                      </a:lnTo>
                      <a:cubicBezTo>
                        <a:pt x="84504" y="124854"/>
                        <a:pt x="83552" y="127330"/>
                        <a:pt x="81647" y="128854"/>
                      </a:cubicBezTo>
                      <a:lnTo>
                        <a:pt x="74693" y="134379"/>
                      </a:lnTo>
                      <a:cubicBezTo>
                        <a:pt x="71931" y="136570"/>
                        <a:pt x="67931" y="136093"/>
                        <a:pt x="65740" y="133331"/>
                      </a:cubicBezTo>
                      <a:lnTo>
                        <a:pt x="9638" y="62560"/>
                      </a:lnTo>
                      <a:close/>
                    </a:path>
                  </a:pathLst>
                </a:custGeom>
                <a:solidFill>
                  <a:schemeClr val="lt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70" name="Google Shape;170;p1"/>
                <p:cNvSpPr/>
                <p:nvPr/>
              </p:nvSpPr>
              <p:spPr>
                <a:xfrm>
                  <a:off x="6006043" y="2962329"/>
                  <a:ext cx="39038" cy="39038"/>
                </a:xfrm>
                <a:custGeom>
                  <a:avLst/>
                  <a:gdLst/>
                  <a:ahLst/>
                  <a:cxnLst/>
                  <a:rect l="l" t="t" r="r" b="b"/>
                  <a:pathLst>
                    <a:path w="39038" h="39038" extrusionOk="0">
                      <a:moveTo>
                        <a:pt x="31663" y="34807"/>
                      </a:moveTo>
                      <a:cubicBezTo>
                        <a:pt x="40141" y="28139"/>
                        <a:pt x="41474" y="15852"/>
                        <a:pt x="34807" y="7375"/>
                      </a:cubicBezTo>
                      <a:cubicBezTo>
                        <a:pt x="28139" y="-1103"/>
                        <a:pt x="15852" y="-2436"/>
                        <a:pt x="7375" y="4231"/>
                      </a:cubicBezTo>
                      <a:cubicBezTo>
                        <a:pt x="-1103" y="10899"/>
                        <a:pt x="-2436" y="23186"/>
                        <a:pt x="4231" y="31663"/>
                      </a:cubicBezTo>
                      <a:cubicBezTo>
                        <a:pt x="10899" y="40141"/>
                        <a:pt x="23186" y="41474"/>
                        <a:pt x="31663" y="34807"/>
                      </a:cubicBez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grpSp>
      <p:sp>
        <p:nvSpPr>
          <p:cNvPr id="171" name="Google Shape;171;p1"/>
          <p:cNvSpPr/>
          <p:nvPr/>
        </p:nvSpPr>
        <p:spPr>
          <a:xfrm>
            <a:off x="6023950" y="1962500"/>
            <a:ext cx="32150" cy="50025"/>
          </a:xfrm>
          <a:custGeom>
            <a:avLst/>
            <a:gdLst/>
            <a:ahLst/>
            <a:cxnLst/>
            <a:rect l="l" t="t" r="r" b="b"/>
            <a:pathLst>
              <a:path w="1286" h="2001" extrusionOk="0">
                <a:moveTo>
                  <a:pt x="0" y="786"/>
                </a:moveTo>
                <a:lnTo>
                  <a:pt x="1286" y="0"/>
                </a:lnTo>
                <a:lnTo>
                  <a:pt x="786" y="2001"/>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nvGrpSpPr>
          <p:cNvPr id="172" name="Google Shape;172;p1"/>
          <p:cNvGrpSpPr/>
          <p:nvPr/>
        </p:nvGrpSpPr>
        <p:grpSpPr>
          <a:xfrm>
            <a:off x="4093577" y="2015352"/>
            <a:ext cx="1625527" cy="2579790"/>
            <a:chOff x="4093577" y="2015352"/>
            <a:chExt cx="1625527" cy="2579790"/>
          </a:xfrm>
        </p:grpSpPr>
        <p:grpSp>
          <p:nvGrpSpPr>
            <p:cNvPr id="173" name="Google Shape;173;p1"/>
            <p:cNvGrpSpPr/>
            <p:nvPr/>
          </p:nvGrpSpPr>
          <p:grpSpPr>
            <a:xfrm>
              <a:off x="4953507" y="3560818"/>
              <a:ext cx="765597" cy="1034324"/>
              <a:chOff x="4721352" y="4151471"/>
              <a:chExt cx="813254" cy="1098708"/>
            </a:xfrm>
          </p:grpSpPr>
          <p:grpSp>
            <p:nvGrpSpPr>
              <p:cNvPr id="174" name="Google Shape;174;p1"/>
              <p:cNvGrpSpPr/>
              <p:nvPr/>
            </p:nvGrpSpPr>
            <p:grpSpPr>
              <a:xfrm>
                <a:off x="4721352" y="4151471"/>
                <a:ext cx="492442" cy="1038510"/>
                <a:chOff x="4721352" y="4151471"/>
                <a:chExt cx="492442" cy="1038510"/>
              </a:xfrm>
            </p:grpSpPr>
            <p:sp>
              <p:nvSpPr>
                <p:cNvPr id="175" name="Google Shape;175;p1"/>
                <p:cNvSpPr/>
                <p:nvPr/>
              </p:nvSpPr>
              <p:spPr>
                <a:xfrm>
                  <a:off x="4721352" y="4151471"/>
                  <a:ext cx="492442" cy="1038510"/>
                </a:xfrm>
                <a:custGeom>
                  <a:avLst/>
                  <a:gdLst/>
                  <a:ahLst/>
                  <a:cxnLst/>
                  <a:rect l="l" t="t" r="r" b="b"/>
                  <a:pathLst>
                    <a:path w="492442" h="1038510" extrusionOk="0">
                      <a:moveTo>
                        <a:pt x="492347" y="888587"/>
                      </a:moveTo>
                      <a:lnTo>
                        <a:pt x="379000" y="214503"/>
                      </a:lnTo>
                      <a:cubicBezTo>
                        <a:pt x="378238" y="209836"/>
                        <a:pt x="376999" y="205169"/>
                        <a:pt x="375380" y="200692"/>
                      </a:cubicBezTo>
                      <a:lnTo>
                        <a:pt x="304038" y="0"/>
                      </a:lnTo>
                      <a:lnTo>
                        <a:pt x="0" y="0"/>
                      </a:lnTo>
                      <a:lnTo>
                        <a:pt x="92773" y="216313"/>
                      </a:lnTo>
                      <a:lnTo>
                        <a:pt x="314897" y="947738"/>
                      </a:lnTo>
                      <a:lnTo>
                        <a:pt x="414909" y="1038511"/>
                      </a:lnTo>
                      <a:lnTo>
                        <a:pt x="492443" y="988886"/>
                      </a:lnTo>
                      <a:lnTo>
                        <a:pt x="492443" y="888587"/>
                      </a:lnTo>
                      <a:close/>
                    </a:path>
                  </a:pathLst>
                </a:custGeom>
                <a:solidFill>
                  <a:srgbClr val="C27245"/>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76" name="Google Shape;176;p1"/>
                <p:cNvSpPr/>
                <p:nvPr/>
              </p:nvSpPr>
              <p:spPr>
                <a:xfrm>
                  <a:off x="4721352" y="4151471"/>
                  <a:ext cx="492442" cy="1038510"/>
                </a:xfrm>
                <a:custGeom>
                  <a:avLst/>
                  <a:gdLst/>
                  <a:ahLst/>
                  <a:cxnLst/>
                  <a:rect l="l" t="t" r="r" b="b"/>
                  <a:pathLst>
                    <a:path w="492442" h="1038510" extrusionOk="0">
                      <a:moveTo>
                        <a:pt x="492347" y="888587"/>
                      </a:moveTo>
                      <a:lnTo>
                        <a:pt x="379000" y="214503"/>
                      </a:lnTo>
                      <a:cubicBezTo>
                        <a:pt x="378238" y="209836"/>
                        <a:pt x="376999" y="205169"/>
                        <a:pt x="375380" y="200692"/>
                      </a:cubicBezTo>
                      <a:lnTo>
                        <a:pt x="304038" y="0"/>
                      </a:lnTo>
                      <a:lnTo>
                        <a:pt x="0" y="0"/>
                      </a:lnTo>
                      <a:lnTo>
                        <a:pt x="92773" y="216313"/>
                      </a:lnTo>
                      <a:lnTo>
                        <a:pt x="314897" y="947738"/>
                      </a:lnTo>
                      <a:lnTo>
                        <a:pt x="414909" y="1038511"/>
                      </a:lnTo>
                      <a:lnTo>
                        <a:pt x="492443" y="988886"/>
                      </a:lnTo>
                      <a:lnTo>
                        <a:pt x="492443" y="888587"/>
                      </a:lnTo>
                      <a:close/>
                    </a:path>
                  </a:pathLst>
                </a:custGeom>
                <a:noFill/>
                <a:ln w="9525"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
            <p:nvSpPr>
              <p:cNvPr id="177" name="Google Shape;177;p1"/>
              <p:cNvSpPr/>
              <p:nvPr/>
            </p:nvSpPr>
            <p:spPr>
              <a:xfrm>
                <a:off x="4972145" y="4884324"/>
                <a:ext cx="241554" cy="305657"/>
              </a:xfrm>
              <a:custGeom>
                <a:avLst/>
                <a:gdLst/>
                <a:ahLst/>
                <a:cxnLst/>
                <a:rect l="l" t="t" r="r" b="b"/>
                <a:pathLst>
                  <a:path w="241554" h="305657" extrusionOk="0">
                    <a:moveTo>
                      <a:pt x="214979" y="0"/>
                    </a:moveTo>
                    <a:lnTo>
                      <a:pt x="241554" y="155734"/>
                    </a:lnTo>
                    <a:lnTo>
                      <a:pt x="241554" y="256032"/>
                    </a:lnTo>
                    <a:lnTo>
                      <a:pt x="164021" y="305657"/>
                    </a:lnTo>
                    <a:lnTo>
                      <a:pt x="64103" y="214884"/>
                    </a:lnTo>
                    <a:lnTo>
                      <a:pt x="0" y="0"/>
                    </a:lnTo>
                    <a:lnTo>
                      <a:pt x="214979"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78" name="Google Shape;178;p1"/>
              <p:cNvGrpSpPr/>
              <p:nvPr/>
            </p:nvGrpSpPr>
            <p:grpSpPr>
              <a:xfrm>
                <a:off x="5025496" y="5039966"/>
                <a:ext cx="509110" cy="210213"/>
                <a:chOff x="5025496" y="5039966"/>
                <a:chExt cx="509110" cy="210213"/>
              </a:xfrm>
            </p:grpSpPr>
            <p:sp>
              <p:nvSpPr>
                <p:cNvPr id="179" name="Google Shape;179;p1"/>
                <p:cNvSpPr/>
                <p:nvPr/>
              </p:nvSpPr>
              <p:spPr>
                <a:xfrm>
                  <a:off x="5025496" y="5039966"/>
                  <a:ext cx="507102" cy="200688"/>
                </a:xfrm>
                <a:custGeom>
                  <a:avLst/>
                  <a:gdLst/>
                  <a:ahLst/>
                  <a:cxnLst/>
                  <a:rect l="l" t="t" r="r" b="b"/>
                  <a:pathLst>
                    <a:path w="507102" h="200688" extrusionOk="0">
                      <a:moveTo>
                        <a:pt x="10752" y="59243"/>
                      </a:moveTo>
                      <a:cubicBezTo>
                        <a:pt x="12753" y="52385"/>
                        <a:pt x="21325" y="49908"/>
                        <a:pt x="26564" y="54766"/>
                      </a:cubicBezTo>
                      <a:cubicBezTo>
                        <a:pt x="41899" y="68958"/>
                        <a:pt x="71236" y="92009"/>
                        <a:pt x="99335" y="92009"/>
                      </a:cubicBezTo>
                      <a:cubicBezTo>
                        <a:pt x="131244" y="92009"/>
                        <a:pt x="165153" y="60195"/>
                        <a:pt x="163152" y="53718"/>
                      </a:cubicBezTo>
                      <a:cubicBezTo>
                        <a:pt x="157056" y="34573"/>
                        <a:pt x="168582" y="3045"/>
                        <a:pt x="188394" y="92"/>
                      </a:cubicBezTo>
                      <a:cubicBezTo>
                        <a:pt x="214587" y="-3813"/>
                        <a:pt x="352509" y="117155"/>
                        <a:pt x="445473" y="137347"/>
                      </a:cubicBezTo>
                      <a:lnTo>
                        <a:pt x="478430" y="148682"/>
                      </a:lnTo>
                      <a:cubicBezTo>
                        <a:pt x="495670" y="154588"/>
                        <a:pt x="507291" y="170876"/>
                        <a:pt x="507100" y="189164"/>
                      </a:cubicBezTo>
                      <a:cubicBezTo>
                        <a:pt x="507100" y="195641"/>
                        <a:pt x="501576" y="200689"/>
                        <a:pt x="495099" y="200689"/>
                      </a:cubicBezTo>
                      <a:lnTo>
                        <a:pt x="39423" y="200689"/>
                      </a:lnTo>
                      <a:cubicBezTo>
                        <a:pt x="23516" y="200689"/>
                        <a:pt x="9419" y="190116"/>
                        <a:pt x="5323" y="174686"/>
                      </a:cubicBezTo>
                      <a:cubicBezTo>
                        <a:pt x="-773" y="151540"/>
                        <a:pt x="-4583" y="112964"/>
                        <a:pt x="10848" y="59243"/>
                      </a:cubicBez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80" name="Google Shape;180;p1"/>
                <p:cNvSpPr/>
                <p:nvPr/>
              </p:nvSpPr>
              <p:spPr>
                <a:xfrm>
                  <a:off x="5027163" y="5201507"/>
                  <a:ext cx="507443" cy="48672"/>
                </a:xfrm>
                <a:custGeom>
                  <a:avLst/>
                  <a:gdLst/>
                  <a:ahLst/>
                  <a:cxnLst/>
                  <a:rect l="l" t="t" r="r" b="b"/>
                  <a:pathLst>
                    <a:path w="507443" h="48672" extrusionOk="0">
                      <a:moveTo>
                        <a:pt x="505243" y="27622"/>
                      </a:moveTo>
                      <a:cubicBezTo>
                        <a:pt x="505243" y="27622"/>
                        <a:pt x="510196" y="39053"/>
                        <a:pt x="505243" y="48673"/>
                      </a:cubicBezTo>
                      <a:lnTo>
                        <a:pt x="27564" y="48673"/>
                      </a:lnTo>
                      <a:cubicBezTo>
                        <a:pt x="19468" y="48673"/>
                        <a:pt x="11848" y="44387"/>
                        <a:pt x="7942" y="37338"/>
                      </a:cubicBezTo>
                      <a:cubicBezTo>
                        <a:pt x="3085" y="28480"/>
                        <a:pt x="-1869" y="15145"/>
                        <a:pt x="703" y="0"/>
                      </a:cubicBezTo>
                      <a:cubicBezTo>
                        <a:pt x="703" y="0"/>
                        <a:pt x="92239" y="33052"/>
                        <a:pt x="505243" y="27622"/>
                      </a:cubicBezTo>
                      <a:close/>
                    </a:path>
                  </a:pathLst>
                </a:custGeom>
                <a:solidFill>
                  <a:schemeClr val="accent4"/>
                </a:solidFill>
                <a:ln w="9525"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grpSp>
          <p:nvGrpSpPr>
            <p:cNvPr id="181" name="Google Shape;181;p1"/>
            <p:cNvGrpSpPr/>
            <p:nvPr/>
          </p:nvGrpSpPr>
          <p:grpSpPr>
            <a:xfrm>
              <a:off x="4093577" y="3560818"/>
              <a:ext cx="721930" cy="1034324"/>
              <a:chOff x="3807893" y="4151471"/>
              <a:chExt cx="766868" cy="1098708"/>
            </a:xfrm>
          </p:grpSpPr>
          <p:grpSp>
            <p:nvGrpSpPr>
              <p:cNvPr id="182" name="Google Shape;182;p1"/>
              <p:cNvGrpSpPr/>
              <p:nvPr/>
            </p:nvGrpSpPr>
            <p:grpSpPr>
              <a:xfrm>
                <a:off x="4128706" y="4151471"/>
                <a:ext cx="446055" cy="1038510"/>
                <a:chOff x="4128706" y="4151471"/>
                <a:chExt cx="446055" cy="1038510"/>
              </a:xfrm>
            </p:grpSpPr>
            <p:sp>
              <p:nvSpPr>
                <p:cNvPr id="183" name="Google Shape;183;p1"/>
                <p:cNvSpPr/>
                <p:nvPr/>
              </p:nvSpPr>
              <p:spPr>
                <a:xfrm>
                  <a:off x="4128706" y="4151471"/>
                  <a:ext cx="446055" cy="1038510"/>
                </a:xfrm>
                <a:custGeom>
                  <a:avLst/>
                  <a:gdLst/>
                  <a:ahLst/>
                  <a:cxnLst/>
                  <a:rect l="l" t="t" r="r" b="b"/>
                  <a:pathLst>
                    <a:path w="446055" h="1038510" extrusionOk="0">
                      <a:moveTo>
                        <a:pt x="0" y="888587"/>
                      </a:moveTo>
                      <a:lnTo>
                        <a:pt x="80105" y="199072"/>
                      </a:lnTo>
                      <a:lnTo>
                        <a:pt x="157448" y="0"/>
                      </a:lnTo>
                      <a:lnTo>
                        <a:pt x="446056" y="0"/>
                      </a:lnTo>
                      <a:lnTo>
                        <a:pt x="353282" y="216313"/>
                      </a:lnTo>
                      <a:lnTo>
                        <a:pt x="177546" y="947738"/>
                      </a:lnTo>
                      <a:lnTo>
                        <a:pt x="77533" y="1038511"/>
                      </a:lnTo>
                      <a:lnTo>
                        <a:pt x="0" y="988886"/>
                      </a:lnTo>
                      <a:lnTo>
                        <a:pt x="0" y="888587"/>
                      </a:lnTo>
                      <a:close/>
                    </a:path>
                  </a:pathLst>
                </a:custGeom>
                <a:solidFill>
                  <a:srgbClr val="C27245"/>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84" name="Google Shape;184;p1"/>
                <p:cNvSpPr/>
                <p:nvPr/>
              </p:nvSpPr>
              <p:spPr>
                <a:xfrm>
                  <a:off x="4128706" y="4151471"/>
                  <a:ext cx="446055" cy="1038510"/>
                </a:xfrm>
                <a:custGeom>
                  <a:avLst/>
                  <a:gdLst/>
                  <a:ahLst/>
                  <a:cxnLst/>
                  <a:rect l="l" t="t" r="r" b="b"/>
                  <a:pathLst>
                    <a:path w="446055" h="1038510" extrusionOk="0">
                      <a:moveTo>
                        <a:pt x="0" y="888587"/>
                      </a:moveTo>
                      <a:lnTo>
                        <a:pt x="80105" y="199072"/>
                      </a:lnTo>
                      <a:lnTo>
                        <a:pt x="157448" y="0"/>
                      </a:lnTo>
                      <a:lnTo>
                        <a:pt x="446056" y="0"/>
                      </a:lnTo>
                      <a:lnTo>
                        <a:pt x="353282" y="216313"/>
                      </a:lnTo>
                      <a:lnTo>
                        <a:pt x="177546" y="947738"/>
                      </a:lnTo>
                      <a:lnTo>
                        <a:pt x="77533" y="1038511"/>
                      </a:lnTo>
                      <a:lnTo>
                        <a:pt x="0" y="988886"/>
                      </a:lnTo>
                      <a:lnTo>
                        <a:pt x="0" y="888587"/>
                      </a:lnTo>
                      <a:close/>
                    </a:path>
                  </a:pathLst>
                </a:custGeom>
                <a:noFill/>
                <a:ln w="9525"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
            <p:nvSpPr>
              <p:cNvPr id="185" name="Google Shape;185;p1"/>
              <p:cNvSpPr/>
              <p:nvPr/>
            </p:nvSpPr>
            <p:spPr>
              <a:xfrm>
                <a:off x="4128706" y="4884324"/>
                <a:ext cx="229171" cy="305657"/>
              </a:xfrm>
              <a:custGeom>
                <a:avLst/>
                <a:gdLst/>
                <a:ahLst/>
                <a:cxnLst/>
                <a:rect l="l" t="t" r="r" b="b"/>
                <a:pathLst>
                  <a:path w="229171" h="305657" extrusionOk="0">
                    <a:moveTo>
                      <a:pt x="18098" y="0"/>
                    </a:moveTo>
                    <a:lnTo>
                      <a:pt x="0" y="155734"/>
                    </a:lnTo>
                    <a:lnTo>
                      <a:pt x="0" y="256032"/>
                    </a:lnTo>
                    <a:lnTo>
                      <a:pt x="77533" y="305657"/>
                    </a:lnTo>
                    <a:lnTo>
                      <a:pt x="177546" y="214884"/>
                    </a:lnTo>
                    <a:lnTo>
                      <a:pt x="229171" y="0"/>
                    </a:lnTo>
                    <a:lnTo>
                      <a:pt x="18098"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86" name="Google Shape;186;p1"/>
              <p:cNvGrpSpPr/>
              <p:nvPr/>
            </p:nvGrpSpPr>
            <p:grpSpPr>
              <a:xfrm>
                <a:off x="3807893" y="5039966"/>
                <a:ext cx="509111" cy="210213"/>
                <a:chOff x="3807893" y="5039966"/>
                <a:chExt cx="509111" cy="210213"/>
              </a:xfrm>
            </p:grpSpPr>
            <p:sp>
              <p:nvSpPr>
                <p:cNvPr id="187" name="Google Shape;187;p1"/>
                <p:cNvSpPr/>
                <p:nvPr/>
              </p:nvSpPr>
              <p:spPr>
                <a:xfrm>
                  <a:off x="3809902" y="5039966"/>
                  <a:ext cx="507102" cy="200688"/>
                </a:xfrm>
                <a:custGeom>
                  <a:avLst/>
                  <a:gdLst/>
                  <a:ahLst/>
                  <a:cxnLst/>
                  <a:rect l="l" t="t" r="r" b="b"/>
                  <a:pathLst>
                    <a:path w="507102" h="200688" extrusionOk="0">
                      <a:moveTo>
                        <a:pt x="496350" y="59243"/>
                      </a:moveTo>
                      <a:cubicBezTo>
                        <a:pt x="494350" y="52385"/>
                        <a:pt x="485777" y="49908"/>
                        <a:pt x="480539" y="54766"/>
                      </a:cubicBezTo>
                      <a:cubicBezTo>
                        <a:pt x="465203" y="68958"/>
                        <a:pt x="435866" y="92009"/>
                        <a:pt x="407768" y="92009"/>
                      </a:cubicBezTo>
                      <a:cubicBezTo>
                        <a:pt x="375859" y="92009"/>
                        <a:pt x="341950" y="60195"/>
                        <a:pt x="343950" y="53718"/>
                      </a:cubicBezTo>
                      <a:cubicBezTo>
                        <a:pt x="350046" y="34573"/>
                        <a:pt x="338521" y="3045"/>
                        <a:pt x="318709" y="92"/>
                      </a:cubicBezTo>
                      <a:cubicBezTo>
                        <a:pt x="292515" y="-3813"/>
                        <a:pt x="154593" y="117155"/>
                        <a:pt x="61629" y="137347"/>
                      </a:cubicBezTo>
                      <a:lnTo>
                        <a:pt x="28673" y="148682"/>
                      </a:lnTo>
                      <a:cubicBezTo>
                        <a:pt x="11432" y="154588"/>
                        <a:pt x="-188" y="170876"/>
                        <a:pt x="2" y="189164"/>
                      </a:cubicBezTo>
                      <a:cubicBezTo>
                        <a:pt x="2" y="195641"/>
                        <a:pt x="5527" y="200689"/>
                        <a:pt x="12004" y="200689"/>
                      </a:cubicBezTo>
                      <a:lnTo>
                        <a:pt x="467680" y="200689"/>
                      </a:lnTo>
                      <a:cubicBezTo>
                        <a:pt x="483587" y="200689"/>
                        <a:pt x="497684" y="190116"/>
                        <a:pt x="501779" y="174686"/>
                      </a:cubicBezTo>
                      <a:cubicBezTo>
                        <a:pt x="507875" y="151540"/>
                        <a:pt x="511685" y="112964"/>
                        <a:pt x="496255" y="59243"/>
                      </a:cubicBez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88" name="Google Shape;188;p1"/>
                <p:cNvSpPr/>
                <p:nvPr/>
              </p:nvSpPr>
              <p:spPr>
                <a:xfrm>
                  <a:off x="3807893" y="5201507"/>
                  <a:ext cx="507443" cy="48672"/>
                </a:xfrm>
                <a:custGeom>
                  <a:avLst/>
                  <a:gdLst/>
                  <a:ahLst/>
                  <a:cxnLst/>
                  <a:rect l="l" t="t" r="r" b="b"/>
                  <a:pathLst>
                    <a:path w="507443" h="48672" extrusionOk="0">
                      <a:moveTo>
                        <a:pt x="2201" y="27622"/>
                      </a:moveTo>
                      <a:cubicBezTo>
                        <a:pt x="2201" y="27622"/>
                        <a:pt x="-2752" y="39053"/>
                        <a:pt x="2201" y="48673"/>
                      </a:cubicBezTo>
                      <a:lnTo>
                        <a:pt x="479880" y="48673"/>
                      </a:lnTo>
                      <a:cubicBezTo>
                        <a:pt x="487976" y="48673"/>
                        <a:pt x="495596" y="44387"/>
                        <a:pt x="499502" y="37338"/>
                      </a:cubicBezTo>
                      <a:cubicBezTo>
                        <a:pt x="504359" y="28480"/>
                        <a:pt x="509312" y="15145"/>
                        <a:pt x="506741" y="0"/>
                      </a:cubicBezTo>
                      <a:cubicBezTo>
                        <a:pt x="506741" y="0"/>
                        <a:pt x="415205" y="33052"/>
                        <a:pt x="2201" y="27622"/>
                      </a:cubicBezTo>
                      <a:close/>
                    </a:path>
                  </a:pathLst>
                </a:custGeom>
                <a:solidFill>
                  <a:schemeClr val="accent4"/>
                </a:solidFill>
                <a:ln w="9525"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grpSp>
          <p:nvGrpSpPr>
            <p:cNvPr id="189" name="Google Shape;189;p1"/>
            <p:cNvGrpSpPr/>
            <p:nvPr/>
          </p:nvGrpSpPr>
          <p:grpSpPr>
            <a:xfrm>
              <a:off x="4483286" y="3122487"/>
              <a:ext cx="823514" cy="535570"/>
              <a:chOff x="4221861" y="3685855"/>
              <a:chExt cx="874776" cy="568908"/>
            </a:xfrm>
          </p:grpSpPr>
          <p:sp>
            <p:nvSpPr>
              <p:cNvPr id="190" name="Google Shape;190;p1"/>
              <p:cNvSpPr/>
              <p:nvPr/>
            </p:nvSpPr>
            <p:spPr>
              <a:xfrm>
                <a:off x="4221861" y="3685855"/>
                <a:ext cx="874776" cy="557722"/>
              </a:xfrm>
              <a:custGeom>
                <a:avLst/>
                <a:gdLst/>
                <a:ahLst/>
                <a:cxnLst/>
                <a:rect l="l" t="t" r="r" b="b"/>
                <a:pathLst>
                  <a:path w="874776" h="557722" extrusionOk="0">
                    <a:moveTo>
                      <a:pt x="239077" y="59184"/>
                    </a:moveTo>
                    <a:lnTo>
                      <a:pt x="0" y="557723"/>
                    </a:lnTo>
                    <a:lnTo>
                      <a:pt x="345186" y="557723"/>
                    </a:lnTo>
                    <a:lnTo>
                      <a:pt x="418624" y="364175"/>
                    </a:lnTo>
                    <a:lnTo>
                      <a:pt x="472249" y="557723"/>
                    </a:lnTo>
                    <a:lnTo>
                      <a:pt x="874776" y="557723"/>
                    </a:lnTo>
                    <a:cubicBezTo>
                      <a:pt x="874776" y="557723"/>
                      <a:pt x="763619" y="161578"/>
                      <a:pt x="677418" y="35658"/>
                    </a:cubicBezTo>
                    <a:cubicBezTo>
                      <a:pt x="614362" y="-56544"/>
                      <a:pt x="239077" y="59184"/>
                      <a:pt x="239077" y="5918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91" name="Google Shape;191;p1"/>
              <p:cNvGrpSpPr/>
              <p:nvPr/>
            </p:nvGrpSpPr>
            <p:grpSpPr>
              <a:xfrm>
                <a:off x="4241502" y="3723711"/>
                <a:ext cx="810368" cy="531052"/>
                <a:chOff x="4241502" y="3723711"/>
                <a:chExt cx="810368" cy="531052"/>
              </a:xfrm>
            </p:grpSpPr>
            <p:sp>
              <p:nvSpPr>
                <p:cNvPr id="192" name="Google Shape;192;p1"/>
                <p:cNvSpPr/>
                <p:nvPr/>
              </p:nvSpPr>
              <p:spPr>
                <a:xfrm>
                  <a:off x="4568699" y="3994975"/>
                  <a:ext cx="84072" cy="259788"/>
                </a:xfrm>
                <a:custGeom>
                  <a:avLst/>
                  <a:gdLst/>
                  <a:ahLst/>
                  <a:cxnLst/>
                  <a:rect l="l" t="t" r="r" b="b"/>
                  <a:pathLst>
                    <a:path w="84072" h="259788" extrusionOk="0">
                      <a:moveTo>
                        <a:pt x="53783" y="0"/>
                      </a:moveTo>
                      <a:cubicBezTo>
                        <a:pt x="53783" y="0"/>
                        <a:pt x="-16416" y="161925"/>
                        <a:pt x="3586" y="229648"/>
                      </a:cubicBezTo>
                      <a:cubicBezTo>
                        <a:pt x="23589" y="297466"/>
                        <a:pt x="3586" y="229648"/>
                        <a:pt x="3586" y="229648"/>
                      </a:cubicBezTo>
                      <a:lnTo>
                        <a:pt x="84072" y="99441"/>
                      </a:lnTo>
                      <a:lnTo>
                        <a:pt x="53878" y="0"/>
                      </a:lnTo>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93" name="Google Shape;193;p1"/>
                <p:cNvSpPr/>
                <p:nvPr/>
              </p:nvSpPr>
              <p:spPr>
                <a:xfrm>
                  <a:off x="4848416" y="3723711"/>
                  <a:ext cx="203454" cy="530889"/>
                </a:xfrm>
                <a:custGeom>
                  <a:avLst/>
                  <a:gdLst/>
                  <a:ahLst/>
                  <a:cxnLst/>
                  <a:rect l="l" t="t" r="r" b="b"/>
                  <a:pathLst>
                    <a:path w="203454" h="558831" extrusionOk="0">
                      <a:moveTo>
                        <a:pt x="0" y="0"/>
                      </a:moveTo>
                      <a:cubicBezTo>
                        <a:pt x="0" y="0"/>
                        <a:pt x="170593" y="333470"/>
                        <a:pt x="203454" y="558832"/>
                      </a:cubicBezTo>
                    </a:path>
                  </a:pathLst>
                </a:custGeom>
                <a:noFill/>
                <a:ln w="952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94" name="Google Shape;194;p1"/>
                <p:cNvSpPr/>
                <p:nvPr/>
              </p:nvSpPr>
              <p:spPr>
                <a:xfrm>
                  <a:off x="4241502" y="4203103"/>
                  <a:ext cx="326959" cy="9501"/>
                </a:xfrm>
                <a:custGeom>
                  <a:avLst/>
                  <a:gdLst/>
                  <a:ahLst/>
                  <a:cxnLst/>
                  <a:rect l="l" t="t" r="r" b="b"/>
                  <a:pathLst>
                    <a:path w="961644" h="9525" extrusionOk="0">
                      <a:moveTo>
                        <a:pt x="0" y="0"/>
                      </a:moveTo>
                      <a:lnTo>
                        <a:pt x="961644" y="0"/>
                      </a:lnTo>
                    </a:path>
                  </a:pathLst>
                </a:custGeom>
                <a:noFill/>
                <a:ln w="952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
            <p:nvSpPr>
              <p:cNvPr id="195" name="Google Shape;195;p1"/>
              <p:cNvSpPr/>
              <p:nvPr/>
            </p:nvSpPr>
            <p:spPr>
              <a:xfrm>
                <a:off x="4221861" y="3685855"/>
                <a:ext cx="874776" cy="557722"/>
              </a:xfrm>
              <a:custGeom>
                <a:avLst/>
                <a:gdLst/>
                <a:ahLst/>
                <a:cxnLst/>
                <a:rect l="l" t="t" r="r" b="b"/>
                <a:pathLst>
                  <a:path w="874776" h="557722" extrusionOk="0">
                    <a:moveTo>
                      <a:pt x="239077" y="59184"/>
                    </a:moveTo>
                    <a:lnTo>
                      <a:pt x="0" y="557723"/>
                    </a:lnTo>
                    <a:lnTo>
                      <a:pt x="345186" y="557723"/>
                    </a:lnTo>
                    <a:lnTo>
                      <a:pt x="418624" y="364175"/>
                    </a:lnTo>
                    <a:lnTo>
                      <a:pt x="472249" y="557723"/>
                    </a:lnTo>
                    <a:lnTo>
                      <a:pt x="874776" y="557723"/>
                    </a:lnTo>
                    <a:cubicBezTo>
                      <a:pt x="874776" y="557723"/>
                      <a:pt x="763619" y="161578"/>
                      <a:pt x="677418" y="35658"/>
                    </a:cubicBezTo>
                    <a:cubicBezTo>
                      <a:pt x="614362" y="-56544"/>
                      <a:pt x="239077" y="59184"/>
                      <a:pt x="239077" y="59184"/>
                    </a:cubicBezTo>
                    <a:close/>
                  </a:path>
                </a:pathLst>
              </a:custGeom>
              <a:noFill/>
              <a:ln w="9525"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
          <p:nvSpPr>
            <p:cNvPr id="196" name="Google Shape;196;p1"/>
            <p:cNvSpPr/>
            <p:nvPr/>
          </p:nvSpPr>
          <p:spPr>
            <a:xfrm>
              <a:off x="4856216" y="3395829"/>
              <a:ext cx="21186" cy="69573"/>
            </a:xfrm>
            <a:custGeom>
              <a:avLst/>
              <a:gdLst/>
              <a:ahLst/>
              <a:cxnLst/>
              <a:rect l="l" t="t" r="r" b="b"/>
              <a:pathLst>
                <a:path w="22478" h="73818" extrusionOk="0">
                  <a:moveTo>
                    <a:pt x="0" y="0"/>
                  </a:moveTo>
                  <a:lnTo>
                    <a:pt x="22479" y="73819"/>
                  </a:lnTo>
                </a:path>
              </a:pathLst>
            </a:custGeom>
            <a:noFill/>
            <a:ln w="9525"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97" name="Google Shape;197;p1"/>
            <p:cNvGrpSpPr/>
            <p:nvPr/>
          </p:nvGrpSpPr>
          <p:grpSpPr>
            <a:xfrm>
              <a:off x="4558472" y="2015352"/>
              <a:ext cx="559718" cy="530700"/>
              <a:chOff x="4301727" y="2509803"/>
              <a:chExt cx="594559" cy="563735"/>
            </a:xfrm>
          </p:grpSpPr>
          <p:sp>
            <p:nvSpPr>
              <p:cNvPr id="198" name="Google Shape;198;p1"/>
              <p:cNvSpPr/>
              <p:nvPr/>
            </p:nvSpPr>
            <p:spPr>
              <a:xfrm>
                <a:off x="4301727" y="2509803"/>
                <a:ext cx="588737" cy="558770"/>
              </a:xfrm>
              <a:custGeom>
                <a:avLst/>
                <a:gdLst/>
                <a:ahLst/>
                <a:cxnLst/>
                <a:rect l="l" t="t" r="r" b="b"/>
                <a:pathLst>
                  <a:path w="588737" h="558770" extrusionOk="0">
                    <a:moveTo>
                      <a:pt x="80534" y="168150"/>
                    </a:moveTo>
                    <a:cubicBezTo>
                      <a:pt x="80534" y="168150"/>
                      <a:pt x="-7953" y="116715"/>
                      <a:pt x="1667" y="96046"/>
                    </a:cubicBezTo>
                    <a:cubicBezTo>
                      <a:pt x="11192" y="75377"/>
                      <a:pt x="65675" y="115763"/>
                      <a:pt x="65675" y="115763"/>
                    </a:cubicBezTo>
                    <a:cubicBezTo>
                      <a:pt x="65675" y="115763"/>
                      <a:pt x="-13287" y="63661"/>
                      <a:pt x="1953" y="47088"/>
                    </a:cubicBezTo>
                    <a:cubicBezTo>
                      <a:pt x="17193" y="30514"/>
                      <a:pt x="82725" y="85188"/>
                      <a:pt x="82725" y="85188"/>
                    </a:cubicBezTo>
                    <a:cubicBezTo>
                      <a:pt x="82725" y="85188"/>
                      <a:pt x="32433" y="32038"/>
                      <a:pt x="43863" y="20418"/>
                    </a:cubicBezTo>
                    <a:cubicBezTo>
                      <a:pt x="55388" y="8797"/>
                      <a:pt x="108538" y="60613"/>
                      <a:pt x="108538" y="60613"/>
                    </a:cubicBezTo>
                    <a:cubicBezTo>
                      <a:pt x="108538" y="60613"/>
                      <a:pt x="86154" y="16036"/>
                      <a:pt x="100156" y="1844"/>
                    </a:cubicBezTo>
                    <a:cubicBezTo>
                      <a:pt x="114253" y="-12348"/>
                      <a:pt x="146923" y="60042"/>
                      <a:pt x="146923" y="60042"/>
                    </a:cubicBezTo>
                    <a:cubicBezTo>
                      <a:pt x="146923" y="60042"/>
                      <a:pt x="213408" y="113191"/>
                      <a:pt x="217123" y="135289"/>
                    </a:cubicBezTo>
                    <a:lnTo>
                      <a:pt x="489252" y="237207"/>
                    </a:lnTo>
                    <a:cubicBezTo>
                      <a:pt x="563261" y="260352"/>
                      <a:pt x="593932" y="315216"/>
                      <a:pt x="588026" y="412276"/>
                    </a:cubicBezTo>
                    <a:lnTo>
                      <a:pt x="578215" y="558771"/>
                    </a:lnTo>
                    <a:lnTo>
                      <a:pt x="384286" y="548484"/>
                    </a:lnTo>
                    <a:lnTo>
                      <a:pt x="391049" y="364842"/>
                    </a:lnTo>
                    <a:lnTo>
                      <a:pt x="162925" y="223205"/>
                    </a:lnTo>
                    <a:cubicBezTo>
                      <a:pt x="162925" y="223205"/>
                      <a:pt x="138732" y="230730"/>
                      <a:pt x="103108" y="220824"/>
                    </a:cubicBezTo>
                    <a:cubicBezTo>
                      <a:pt x="67580" y="211013"/>
                      <a:pt x="31004" y="213585"/>
                      <a:pt x="21479" y="200250"/>
                    </a:cubicBezTo>
                    <a:cubicBezTo>
                      <a:pt x="11954" y="186915"/>
                      <a:pt x="80534" y="168150"/>
                      <a:pt x="80534" y="168150"/>
                    </a:cubicBezTo>
                    <a:cubicBezTo>
                      <a:pt x="80534" y="168150"/>
                      <a:pt x="101203" y="143671"/>
                      <a:pt x="125683" y="148339"/>
                    </a:cubicBezTo>
                  </a:path>
                </a:pathLst>
              </a:custGeom>
              <a:solidFill>
                <a:srgbClr val="C2724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99" name="Google Shape;199;p1"/>
              <p:cNvGrpSpPr/>
              <p:nvPr/>
            </p:nvGrpSpPr>
            <p:grpSpPr>
              <a:xfrm>
                <a:off x="4666931" y="2874645"/>
                <a:ext cx="229355" cy="198893"/>
                <a:chOff x="4666931" y="2874645"/>
                <a:chExt cx="229355" cy="198893"/>
              </a:xfrm>
            </p:grpSpPr>
            <p:sp>
              <p:nvSpPr>
                <p:cNvPr id="200" name="Google Shape;200;p1"/>
                <p:cNvSpPr/>
                <p:nvPr/>
              </p:nvSpPr>
              <p:spPr>
                <a:xfrm>
                  <a:off x="4666931" y="2916376"/>
                  <a:ext cx="229355" cy="157162"/>
                </a:xfrm>
                <a:custGeom>
                  <a:avLst/>
                  <a:gdLst/>
                  <a:ahLst/>
                  <a:cxnLst/>
                  <a:rect l="l" t="t" r="r" b="b"/>
                  <a:pathLst>
                    <a:path w="308895" h="157162" extrusionOk="0">
                      <a:moveTo>
                        <a:pt x="36671" y="0"/>
                      </a:moveTo>
                      <a:lnTo>
                        <a:pt x="308896" y="48578"/>
                      </a:lnTo>
                      <a:lnTo>
                        <a:pt x="305657" y="157163"/>
                      </a:lnTo>
                      <a:lnTo>
                        <a:pt x="0" y="65627"/>
                      </a:lnTo>
                      <a:lnTo>
                        <a:pt x="36671" y="0"/>
                      </a:lnTo>
                      <a:close/>
                    </a:path>
                  </a:pathLst>
                </a:custGeom>
                <a:solidFill>
                  <a:srgbClr val="AA542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01" name="Google Shape;201;p1"/>
                <p:cNvSpPr/>
                <p:nvPr/>
              </p:nvSpPr>
              <p:spPr>
                <a:xfrm>
                  <a:off x="4692777" y="2874645"/>
                  <a:ext cx="22002" cy="12287"/>
                </a:xfrm>
                <a:custGeom>
                  <a:avLst/>
                  <a:gdLst/>
                  <a:ahLst/>
                  <a:cxnLst/>
                  <a:rect l="l" t="t" r="r" b="b"/>
                  <a:pathLst>
                    <a:path w="22002" h="12287" extrusionOk="0">
                      <a:moveTo>
                        <a:pt x="0" y="0"/>
                      </a:moveTo>
                      <a:lnTo>
                        <a:pt x="22003" y="12287"/>
                      </a:lnTo>
                    </a:path>
                  </a:pathLst>
                </a:custGeom>
                <a:noFill/>
                <a:ln w="9525"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
            <p:nvSpPr>
              <p:cNvPr id="202" name="Google Shape;202;p1"/>
              <p:cNvSpPr/>
              <p:nvPr/>
            </p:nvSpPr>
            <p:spPr>
              <a:xfrm>
                <a:off x="4301727" y="2509803"/>
                <a:ext cx="588737" cy="558770"/>
              </a:xfrm>
              <a:custGeom>
                <a:avLst/>
                <a:gdLst/>
                <a:ahLst/>
                <a:cxnLst/>
                <a:rect l="l" t="t" r="r" b="b"/>
                <a:pathLst>
                  <a:path w="588737" h="558770" extrusionOk="0">
                    <a:moveTo>
                      <a:pt x="80534" y="168150"/>
                    </a:moveTo>
                    <a:cubicBezTo>
                      <a:pt x="80534" y="168150"/>
                      <a:pt x="-7953" y="116715"/>
                      <a:pt x="1667" y="96046"/>
                    </a:cubicBezTo>
                    <a:cubicBezTo>
                      <a:pt x="11192" y="75377"/>
                      <a:pt x="65675" y="115763"/>
                      <a:pt x="65675" y="115763"/>
                    </a:cubicBezTo>
                    <a:cubicBezTo>
                      <a:pt x="65675" y="115763"/>
                      <a:pt x="-13287" y="63661"/>
                      <a:pt x="1953" y="47088"/>
                    </a:cubicBezTo>
                    <a:cubicBezTo>
                      <a:pt x="17193" y="30514"/>
                      <a:pt x="82725" y="85188"/>
                      <a:pt x="82725" y="85188"/>
                    </a:cubicBezTo>
                    <a:cubicBezTo>
                      <a:pt x="82725" y="85188"/>
                      <a:pt x="32433" y="32038"/>
                      <a:pt x="43863" y="20418"/>
                    </a:cubicBezTo>
                    <a:cubicBezTo>
                      <a:pt x="55388" y="8797"/>
                      <a:pt x="108538" y="60613"/>
                      <a:pt x="108538" y="60613"/>
                    </a:cubicBezTo>
                    <a:cubicBezTo>
                      <a:pt x="108538" y="60613"/>
                      <a:pt x="86154" y="16036"/>
                      <a:pt x="100156" y="1844"/>
                    </a:cubicBezTo>
                    <a:cubicBezTo>
                      <a:pt x="114253" y="-12348"/>
                      <a:pt x="146923" y="60042"/>
                      <a:pt x="146923" y="60042"/>
                    </a:cubicBezTo>
                    <a:cubicBezTo>
                      <a:pt x="146923" y="60042"/>
                      <a:pt x="213408" y="113191"/>
                      <a:pt x="217123" y="135289"/>
                    </a:cubicBezTo>
                    <a:lnTo>
                      <a:pt x="489252" y="237207"/>
                    </a:lnTo>
                    <a:cubicBezTo>
                      <a:pt x="563261" y="260352"/>
                      <a:pt x="593932" y="315216"/>
                      <a:pt x="588026" y="412276"/>
                    </a:cubicBezTo>
                    <a:lnTo>
                      <a:pt x="578215" y="558771"/>
                    </a:lnTo>
                    <a:lnTo>
                      <a:pt x="384286" y="548484"/>
                    </a:lnTo>
                    <a:lnTo>
                      <a:pt x="391049" y="364842"/>
                    </a:lnTo>
                    <a:lnTo>
                      <a:pt x="162925" y="223205"/>
                    </a:lnTo>
                    <a:cubicBezTo>
                      <a:pt x="162925" y="223205"/>
                      <a:pt x="138732" y="230730"/>
                      <a:pt x="103108" y="220824"/>
                    </a:cubicBezTo>
                    <a:cubicBezTo>
                      <a:pt x="67580" y="211013"/>
                      <a:pt x="31004" y="213585"/>
                      <a:pt x="21479" y="200250"/>
                    </a:cubicBezTo>
                    <a:cubicBezTo>
                      <a:pt x="11954" y="186915"/>
                      <a:pt x="80534" y="168150"/>
                      <a:pt x="80534" y="168150"/>
                    </a:cubicBezTo>
                    <a:cubicBezTo>
                      <a:pt x="80534" y="168150"/>
                      <a:pt x="101203" y="143671"/>
                      <a:pt x="125683" y="148339"/>
                    </a:cubicBezTo>
                  </a:path>
                </a:pathLst>
              </a:custGeom>
              <a:noFill/>
              <a:ln w="9525"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nvGrpSpPr>
            <p:cNvPr id="203" name="Google Shape;203;p1"/>
            <p:cNvGrpSpPr/>
            <p:nvPr/>
          </p:nvGrpSpPr>
          <p:grpSpPr>
            <a:xfrm>
              <a:off x="4635478" y="2253590"/>
              <a:ext cx="284307" cy="452592"/>
              <a:chOff x="4383526" y="2762871"/>
              <a:chExt cx="302004" cy="480765"/>
            </a:xfrm>
          </p:grpSpPr>
          <p:grpSp>
            <p:nvGrpSpPr>
              <p:cNvPr id="204" name="Google Shape;204;p1"/>
              <p:cNvGrpSpPr/>
              <p:nvPr/>
            </p:nvGrpSpPr>
            <p:grpSpPr>
              <a:xfrm>
                <a:off x="4383526" y="2861592"/>
                <a:ext cx="302004" cy="382044"/>
                <a:chOff x="4383526" y="2861592"/>
                <a:chExt cx="302004" cy="382044"/>
              </a:xfrm>
            </p:grpSpPr>
            <p:sp>
              <p:nvSpPr>
                <p:cNvPr id="205" name="Google Shape;205;p1"/>
                <p:cNvSpPr/>
                <p:nvPr/>
              </p:nvSpPr>
              <p:spPr>
                <a:xfrm>
                  <a:off x="4383526" y="2861592"/>
                  <a:ext cx="287949" cy="278993"/>
                </a:xfrm>
                <a:custGeom>
                  <a:avLst/>
                  <a:gdLst/>
                  <a:ahLst/>
                  <a:cxnLst/>
                  <a:rect l="l" t="t" r="r" b="b"/>
                  <a:pathLst>
                    <a:path w="287949" h="278993" extrusionOk="0">
                      <a:moveTo>
                        <a:pt x="38169" y="237461"/>
                      </a:moveTo>
                      <a:cubicBezTo>
                        <a:pt x="92080" y="292325"/>
                        <a:pt x="183139" y="292897"/>
                        <a:pt x="241623" y="238795"/>
                      </a:cubicBezTo>
                      <a:cubicBezTo>
                        <a:pt x="300011" y="184693"/>
                        <a:pt x="303726" y="96396"/>
                        <a:pt x="249814" y="41532"/>
                      </a:cubicBezTo>
                      <a:cubicBezTo>
                        <a:pt x="195903" y="-13332"/>
                        <a:pt x="104844" y="-13903"/>
                        <a:pt x="46360" y="40199"/>
                      </a:cubicBezTo>
                      <a:cubicBezTo>
                        <a:pt x="-12123" y="94301"/>
                        <a:pt x="-15743" y="182597"/>
                        <a:pt x="38169" y="23746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206" name="Google Shape;206;p1"/>
                <p:cNvGrpSpPr/>
                <p:nvPr/>
              </p:nvGrpSpPr>
              <p:grpSpPr>
                <a:xfrm>
                  <a:off x="4388171" y="2919877"/>
                  <a:ext cx="297359" cy="323759"/>
                  <a:chOff x="4388171" y="2919877"/>
                  <a:chExt cx="297359" cy="323759"/>
                </a:xfrm>
              </p:grpSpPr>
              <p:sp>
                <p:nvSpPr>
                  <p:cNvPr id="207" name="Google Shape;207;p1"/>
                  <p:cNvSpPr/>
                  <p:nvPr/>
                </p:nvSpPr>
                <p:spPr>
                  <a:xfrm>
                    <a:off x="4388171" y="2919877"/>
                    <a:ext cx="297359" cy="323759"/>
                  </a:xfrm>
                  <a:custGeom>
                    <a:avLst/>
                    <a:gdLst/>
                    <a:ahLst/>
                    <a:cxnLst/>
                    <a:rect l="l" t="t" r="r" b="b"/>
                    <a:pathLst>
                      <a:path w="297359" h="323759" extrusionOk="0">
                        <a:moveTo>
                          <a:pt x="44668" y="201846"/>
                        </a:moveTo>
                        <a:lnTo>
                          <a:pt x="16950" y="159936"/>
                        </a:lnTo>
                        <a:cubicBezTo>
                          <a:pt x="1329" y="136314"/>
                          <a:pt x="-3147" y="108311"/>
                          <a:pt x="2091" y="82403"/>
                        </a:cubicBezTo>
                        <a:cubicBezTo>
                          <a:pt x="7425" y="56400"/>
                          <a:pt x="22570" y="32587"/>
                          <a:pt x="46192" y="16966"/>
                        </a:cubicBezTo>
                        <a:cubicBezTo>
                          <a:pt x="93531" y="-14276"/>
                          <a:pt x="157920" y="-1131"/>
                          <a:pt x="189162" y="46208"/>
                        </a:cubicBezTo>
                        <a:lnTo>
                          <a:pt x="198211" y="59829"/>
                        </a:lnTo>
                        <a:cubicBezTo>
                          <a:pt x="198211" y="59829"/>
                          <a:pt x="199164" y="60591"/>
                          <a:pt x="200116" y="62019"/>
                        </a:cubicBezTo>
                        <a:cubicBezTo>
                          <a:pt x="211737" y="53923"/>
                          <a:pt x="227834" y="55161"/>
                          <a:pt x="237930" y="65734"/>
                        </a:cubicBezTo>
                        <a:cubicBezTo>
                          <a:pt x="249075" y="77450"/>
                          <a:pt x="248598" y="95928"/>
                          <a:pt x="236978" y="106977"/>
                        </a:cubicBezTo>
                        <a:cubicBezTo>
                          <a:pt x="234311" y="109549"/>
                          <a:pt x="231263" y="111359"/>
                          <a:pt x="228024" y="112692"/>
                        </a:cubicBezTo>
                        <a:cubicBezTo>
                          <a:pt x="253932" y="162318"/>
                          <a:pt x="287270" y="228802"/>
                          <a:pt x="287270" y="228802"/>
                        </a:cubicBezTo>
                        <a:cubicBezTo>
                          <a:pt x="305844" y="256901"/>
                          <a:pt x="298033" y="295096"/>
                          <a:pt x="269934" y="313670"/>
                        </a:cubicBezTo>
                        <a:cubicBezTo>
                          <a:pt x="241836" y="332244"/>
                          <a:pt x="203545" y="324433"/>
                          <a:pt x="184971" y="296334"/>
                        </a:cubicBezTo>
                        <a:lnTo>
                          <a:pt x="151729" y="246042"/>
                        </a:lnTo>
                        <a:cubicBezTo>
                          <a:pt x="146776" y="247090"/>
                          <a:pt x="141823" y="247662"/>
                          <a:pt x="136870" y="247947"/>
                        </a:cubicBezTo>
                        <a:cubicBezTo>
                          <a:pt x="128679" y="248424"/>
                          <a:pt x="120582" y="247947"/>
                          <a:pt x="112581" y="246423"/>
                        </a:cubicBezTo>
                        <a:cubicBezTo>
                          <a:pt x="93627" y="242994"/>
                          <a:pt x="75720" y="234422"/>
                          <a:pt x="61146" y="221182"/>
                        </a:cubicBezTo>
                        <a:cubicBezTo>
                          <a:pt x="60765" y="220896"/>
                          <a:pt x="60384" y="220515"/>
                          <a:pt x="60099" y="220134"/>
                        </a:cubicBezTo>
                        <a:cubicBezTo>
                          <a:pt x="54384" y="214800"/>
                          <a:pt x="49145" y="208704"/>
                          <a:pt x="44668" y="201846"/>
                        </a:cubicBezTo>
                        <a:close/>
                      </a:path>
                    </a:pathLst>
                  </a:custGeom>
                  <a:solidFill>
                    <a:srgbClr val="C2724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08" name="Google Shape;208;p1"/>
                  <p:cNvSpPr/>
                  <p:nvPr/>
                </p:nvSpPr>
                <p:spPr>
                  <a:xfrm>
                    <a:off x="4388171" y="2919877"/>
                    <a:ext cx="297359" cy="323759"/>
                  </a:xfrm>
                  <a:custGeom>
                    <a:avLst/>
                    <a:gdLst/>
                    <a:ahLst/>
                    <a:cxnLst/>
                    <a:rect l="l" t="t" r="r" b="b"/>
                    <a:pathLst>
                      <a:path w="297359" h="323759" extrusionOk="0">
                        <a:moveTo>
                          <a:pt x="44668" y="201846"/>
                        </a:moveTo>
                        <a:lnTo>
                          <a:pt x="16950" y="159936"/>
                        </a:lnTo>
                        <a:cubicBezTo>
                          <a:pt x="1329" y="136314"/>
                          <a:pt x="-3147" y="108311"/>
                          <a:pt x="2091" y="82403"/>
                        </a:cubicBezTo>
                        <a:cubicBezTo>
                          <a:pt x="7425" y="56400"/>
                          <a:pt x="22570" y="32587"/>
                          <a:pt x="46192" y="16966"/>
                        </a:cubicBezTo>
                        <a:cubicBezTo>
                          <a:pt x="93531" y="-14276"/>
                          <a:pt x="157920" y="-1131"/>
                          <a:pt x="189162" y="46208"/>
                        </a:cubicBezTo>
                        <a:lnTo>
                          <a:pt x="198211" y="59829"/>
                        </a:lnTo>
                        <a:cubicBezTo>
                          <a:pt x="198211" y="59829"/>
                          <a:pt x="199164" y="60591"/>
                          <a:pt x="200116" y="62019"/>
                        </a:cubicBezTo>
                        <a:cubicBezTo>
                          <a:pt x="211737" y="53923"/>
                          <a:pt x="227834" y="55161"/>
                          <a:pt x="237930" y="65734"/>
                        </a:cubicBezTo>
                        <a:cubicBezTo>
                          <a:pt x="249075" y="77450"/>
                          <a:pt x="248598" y="95928"/>
                          <a:pt x="236978" y="106977"/>
                        </a:cubicBezTo>
                        <a:cubicBezTo>
                          <a:pt x="234311" y="109549"/>
                          <a:pt x="231263" y="111359"/>
                          <a:pt x="228024" y="112692"/>
                        </a:cubicBezTo>
                        <a:cubicBezTo>
                          <a:pt x="253932" y="162318"/>
                          <a:pt x="287270" y="228802"/>
                          <a:pt x="287270" y="228802"/>
                        </a:cubicBezTo>
                        <a:cubicBezTo>
                          <a:pt x="305844" y="256901"/>
                          <a:pt x="298033" y="295096"/>
                          <a:pt x="269934" y="313670"/>
                        </a:cubicBezTo>
                        <a:cubicBezTo>
                          <a:pt x="241836" y="332244"/>
                          <a:pt x="203545" y="324433"/>
                          <a:pt x="184971" y="296334"/>
                        </a:cubicBezTo>
                        <a:lnTo>
                          <a:pt x="151729" y="246042"/>
                        </a:lnTo>
                        <a:cubicBezTo>
                          <a:pt x="146776" y="247090"/>
                          <a:pt x="141823" y="247662"/>
                          <a:pt x="136870" y="247947"/>
                        </a:cubicBezTo>
                        <a:cubicBezTo>
                          <a:pt x="128679" y="248424"/>
                          <a:pt x="120582" y="247947"/>
                          <a:pt x="112581" y="246423"/>
                        </a:cubicBezTo>
                        <a:cubicBezTo>
                          <a:pt x="93627" y="242994"/>
                          <a:pt x="75720" y="234422"/>
                          <a:pt x="61146" y="221182"/>
                        </a:cubicBezTo>
                        <a:cubicBezTo>
                          <a:pt x="60765" y="220896"/>
                          <a:pt x="60384" y="220515"/>
                          <a:pt x="60099" y="220134"/>
                        </a:cubicBezTo>
                        <a:cubicBezTo>
                          <a:pt x="54384" y="214800"/>
                          <a:pt x="49145" y="208704"/>
                          <a:pt x="44668" y="201846"/>
                        </a:cubicBezTo>
                        <a:close/>
                      </a:path>
                    </a:pathLst>
                  </a:custGeom>
                  <a:noFill/>
                  <a:ln w="9525"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
              <p:nvSpPr>
                <p:cNvPr id="209" name="Google Shape;209;p1"/>
                <p:cNvSpPr/>
                <p:nvPr/>
              </p:nvSpPr>
              <p:spPr>
                <a:xfrm>
                  <a:off x="4507710" y="3029620"/>
                  <a:ext cx="60857" cy="60857"/>
                </a:xfrm>
                <a:custGeom>
                  <a:avLst/>
                  <a:gdLst/>
                  <a:ahLst/>
                  <a:cxnLst/>
                  <a:rect l="l" t="t" r="r" b="b"/>
                  <a:pathLst>
                    <a:path w="60857" h="60857" extrusionOk="0">
                      <a:moveTo>
                        <a:pt x="8378" y="51431"/>
                      </a:moveTo>
                      <a:cubicBezTo>
                        <a:pt x="19999" y="63623"/>
                        <a:pt x="39239" y="64004"/>
                        <a:pt x="51431" y="52479"/>
                      </a:cubicBezTo>
                      <a:cubicBezTo>
                        <a:pt x="63623" y="40954"/>
                        <a:pt x="64004" y="21618"/>
                        <a:pt x="52479" y="9426"/>
                      </a:cubicBezTo>
                      <a:cubicBezTo>
                        <a:pt x="40858" y="-2766"/>
                        <a:pt x="21618" y="-3147"/>
                        <a:pt x="9426" y="8378"/>
                      </a:cubicBezTo>
                      <a:cubicBezTo>
                        <a:pt x="-2766" y="19903"/>
                        <a:pt x="-3147" y="39239"/>
                        <a:pt x="8378" y="51431"/>
                      </a:cubicBezTo>
                      <a:close/>
                    </a:path>
                  </a:pathLst>
                </a:custGeom>
                <a:solidFill>
                  <a:srgbClr val="AA542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10" name="Google Shape;210;p1"/>
                <p:cNvSpPr/>
                <p:nvPr/>
              </p:nvSpPr>
              <p:spPr>
                <a:xfrm>
                  <a:off x="4483294" y="3042638"/>
                  <a:ext cx="20914" cy="20914"/>
                </a:xfrm>
                <a:custGeom>
                  <a:avLst/>
                  <a:gdLst/>
                  <a:ahLst/>
                  <a:cxnLst/>
                  <a:rect l="l" t="t" r="r" b="b"/>
                  <a:pathLst>
                    <a:path w="20914" h="20914" extrusionOk="0">
                      <a:moveTo>
                        <a:pt x="2885" y="17649"/>
                      </a:moveTo>
                      <a:cubicBezTo>
                        <a:pt x="6886" y="21840"/>
                        <a:pt x="13553" y="22030"/>
                        <a:pt x="17649" y="18030"/>
                      </a:cubicBezTo>
                      <a:cubicBezTo>
                        <a:pt x="21840" y="14029"/>
                        <a:pt x="22030" y="7362"/>
                        <a:pt x="18030" y="3266"/>
                      </a:cubicBezTo>
                      <a:cubicBezTo>
                        <a:pt x="14029" y="-925"/>
                        <a:pt x="7362" y="-1115"/>
                        <a:pt x="3266" y="2885"/>
                      </a:cubicBezTo>
                      <a:cubicBezTo>
                        <a:pt x="-925" y="6886"/>
                        <a:pt x="-1115" y="13553"/>
                        <a:pt x="2885" y="1764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11" name="Google Shape;211;p1"/>
                <p:cNvSpPr/>
                <p:nvPr/>
              </p:nvSpPr>
              <p:spPr>
                <a:xfrm>
                  <a:off x="4458493" y="3078956"/>
                  <a:ext cx="16446" cy="29147"/>
                </a:xfrm>
                <a:custGeom>
                  <a:avLst/>
                  <a:gdLst/>
                  <a:ahLst/>
                  <a:cxnLst/>
                  <a:rect l="l" t="t" r="r" b="b"/>
                  <a:pathLst>
                    <a:path w="16446" h="29147" extrusionOk="0">
                      <a:moveTo>
                        <a:pt x="444" y="0"/>
                      </a:moveTo>
                      <a:cubicBezTo>
                        <a:pt x="444" y="0"/>
                        <a:pt x="-413" y="19812"/>
                        <a:pt x="254" y="25527"/>
                      </a:cubicBezTo>
                      <a:cubicBezTo>
                        <a:pt x="921" y="31242"/>
                        <a:pt x="16446" y="28480"/>
                        <a:pt x="16446" y="28480"/>
                      </a:cubicBezTo>
                    </a:path>
                  </a:pathLst>
                </a:custGeom>
                <a:noFill/>
                <a:ln w="9525"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12" name="Google Shape;212;p1"/>
                <p:cNvSpPr/>
                <p:nvPr/>
              </p:nvSpPr>
              <p:spPr>
                <a:xfrm>
                  <a:off x="4479607" y="3097244"/>
                  <a:ext cx="27443" cy="24429"/>
                </a:xfrm>
                <a:custGeom>
                  <a:avLst/>
                  <a:gdLst/>
                  <a:ahLst/>
                  <a:cxnLst/>
                  <a:rect l="l" t="t" r="r" b="b"/>
                  <a:pathLst>
                    <a:path w="27443" h="24429" extrusionOk="0">
                      <a:moveTo>
                        <a:pt x="0" y="21146"/>
                      </a:moveTo>
                      <a:cubicBezTo>
                        <a:pt x="10763" y="8096"/>
                        <a:pt x="15716" y="0"/>
                        <a:pt x="15716" y="0"/>
                      </a:cubicBezTo>
                      <a:cubicBezTo>
                        <a:pt x="15716" y="0"/>
                        <a:pt x="29242" y="11716"/>
                        <a:pt x="27242" y="20383"/>
                      </a:cubicBezTo>
                      <a:cubicBezTo>
                        <a:pt x="25241" y="28956"/>
                        <a:pt x="0" y="21241"/>
                        <a:pt x="0" y="21241"/>
                      </a:cubicBezTo>
                      <a:close/>
                    </a:path>
                  </a:pathLst>
                </a:custGeom>
                <a:solidFill>
                  <a:srgbClr val="FF887C"/>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13" name="Google Shape;213;p1"/>
                <p:cNvSpPr/>
                <p:nvPr/>
              </p:nvSpPr>
              <p:spPr>
                <a:xfrm>
                  <a:off x="4419286" y="3079785"/>
                  <a:ext cx="20914" cy="20914"/>
                </a:xfrm>
                <a:custGeom>
                  <a:avLst/>
                  <a:gdLst/>
                  <a:ahLst/>
                  <a:cxnLst/>
                  <a:rect l="l" t="t" r="r" b="b"/>
                  <a:pathLst>
                    <a:path w="20914" h="20914" extrusionOk="0">
                      <a:moveTo>
                        <a:pt x="2885" y="17649"/>
                      </a:moveTo>
                      <a:cubicBezTo>
                        <a:pt x="6886" y="21840"/>
                        <a:pt x="13553" y="22030"/>
                        <a:pt x="17649" y="18030"/>
                      </a:cubicBezTo>
                      <a:cubicBezTo>
                        <a:pt x="21840" y="14029"/>
                        <a:pt x="22030" y="7362"/>
                        <a:pt x="18030" y="3266"/>
                      </a:cubicBezTo>
                      <a:cubicBezTo>
                        <a:pt x="14029" y="-925"/>
                        <a:pt x="7362" y="-1115"/>
                        <a:pt x="3266" y="2885"/>
                      </a:cubicBezTo>
                      <a:cubicBezTo>
                        <a:pt x="-925" y="6886"/>
                        <a:pt x="-1115" y="13553"/>
                        <a:pt x="2885" y="1764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14" name="Google Shape;214;p1"/>
                <p:cNvSpPr/>
                <p:nvPr/>
              </p:nvSpPr>
              <p:spPr>
                <a:xfrm>
                  <a:off x="4593907" y="2991643"/>
                  <a:ext cx="27622" cy="5969"/>
                </a:xfrm>
                <a:custGeom>
                  <a:avLst/>
                  <a:gdLst/>
                  <a:ahLst/>
                  <a:cxnLst/>
                  <a:rect l="l" t="t" r="r" b="b"/>
                  <a:pathLst>
                    <a:path w="27622" h="5969" extrusionOk="0">
                      <a:moveTo>
                        <a:pt x="27622" y="5969"/>
                      </a:moveTo>
                      <a:cubicBezTo>
                        <a:pt x="27622" y="5969"/>
                        <a:pt x="14383" y="-7461"/>
                        <a:pt x="0" y="5969"/>
                      </a:cubicBezTo>
                    </a:path>
                  </a:pathLst>
                </a:cu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15" name="Google Shape;215;p1"/>
                <p:cNvSpPr/>
                <p:nvPr/>
              </p:nvSpPr>
              <p:spPr>
                <a:xfrm>
                  <a:off x="4607433" y="2993040"/>
                  <a:ext cx="4398" cy="23907"/>
                </a:xfrm>
                <a:custGeom>
                  <a:avLst/>
                  <a:gdLst/>
                  <a:ahLst/>
                  <a:cxnLst/>
                  <a:rect l="l" t="t" r="r" b="b"/>
                  <a:pathLst>
                    <a:path w="4398" h="23907" extrusionOk="0">
                      <a:moveTo>
                        <a:pt x="762" y="0"/>
                      </a:moveTo>
                      <a:cubicBezTo>
                        <a:pt x="762" y="0"/>
                        <a:pt x="9430" y="14954"/>
                        <a:pt x="0" y="23908"/>
                      </a:cubicBezTo>
                    </a:path>
                  </a:pathLst>
                </a:cu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16" name="Google Shape;216;p1"/>
                <p:cNvSpPr/>
                <p:nvPr/>
              </p:nvSpPr>
              <p:spPr>
                <a:xfrm>
                  <a:off x="4390262" y="2888931"/>
                  <a:ext cx="198120" cy="123875"/>
                </a:xfrm>
                <a:custGeom>
                  <a:avLst/>
                  <a:gdLst/>
                  <a:ahLst/>
                  <a:cxnLst/>
                  <a:rect l="l" t="t" r="r" b="b"/>
                  <a:pathLst>
                    <a:path w="198120" h="123875" extrusionOk="0">
                      <a:moveTo>
                        <a:pt x="198120" y="92965"/>
                      </a:moveTo>
                      <a:cubicBezTo>
                        <a:pt x="198120" y="92965"/>
                        <a:pt x="189452" y="100775"/>
                        <a:pt x="189738" y="111824"/>
                      </a:cubicBezTo>
                      <a:cubicBezTo>
                        <a:pt x="189833" y="116777"/>
                        <a:pt x="187166" y="121445"/>
                        <a:pt x="182404" y="123064"/>
                      </a:cubicBezTo>
                      <a:lnTo>
                        <a:pt x="181737" y="123254"/>
                      </a:lnTo>
                      <a:cubicBezTo>
                        <a:pt x="177165" y="124874"/>
                        <a:pt x="172022" y="123254"/>
                        <a:pt x="169259" y="119254"/>
                      </a:cubicBezTo>
                      <a:cubicBezTo>
                        <a:pt x="151352" y="93536"/>
                        <a:pt x="81439" y="8954"/>
                        <a:pt x="0" y="113444"/>
                      </a:cubicBezTo>
                      <a:cubicBezTo>
                        <a:pt x="0" y="113444"/>
                        <a:pt x="28194" y="-380"/>
                        <a:pt x="114110" y="1"/>
                      </a:cubicBezTo>
                      <a:cubicBezTo>
                        <a:pt x="200025" y="382"/>
                        <a:pt x="198025" y="93060"/>
                        <a:pt x="198025" y="9306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17" name="Google Shape;217;p1"/>
                <p:cNvSpPr/>
                <p:nvPr/>
              </p:nvSpPr>
              <p:spPr>
                <a:xfrm>
                  <a:off x="4387407" y="2886837"/>
                  <a:ext cx="197413" cy="182784"/>
                </a:xfrm>
                <a:custGeom>
                  <a:avLst/>
                  <a:gdLst/>
                  <a:ahLst/>
                  <a:cxnLst/>
                  <a:rect l="l" t="t" r="r" b="b"/>
                  <a:pathLst>
                    <a:path w="197413" h="182784" extrusionOk="0">
                      <a:moveTo>
                        <a:pt x="11714" y="182689"/>
                      </a:moveTo>
                      <a:cubicBezTo>
                        <a:pt x="11714" y="182689"/>
                        <a:pt x="36479" y="172212"/>
                        <a:pt x="43718" y="101060"/>
                      </a:cubicBezTo>
                      <a:cubicBezTo>
                        <a:pt x="43718" y="101060"/>
                        <a:pt x="104582" y="137160"/>
                        <a:pt x="185164" y="125158"/>
                      </a:cubicBezTo>
                      <a:cubicBezTo>
                        <a:pt x="238028" y="117253"/>
                        <a:pt x="102677" y="0"/>
                        <a:pt x="102677" y="0"/>
                      </a:cubicBezTo>
                      <a:lnTo>
                        <a:pt x="2760" y="115538"/>
                      </a:lnTo>
                      <a:cubicBezTo>
                        <a:pt x="2760" y="115538"/>
                        <a:pt x="-7527" y="144875"/>
                        <a:pt x="11618" y="18278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
            <p:nvSpPr>
              <p:cNvPr id="218" name="Google Shape;218;p1"/>
              <p:cNvSpPr/>
              <p:nvPr/>
            </p:nvSpPr>
            <p:spPr>
              <a:xfrm>
                <a:off x="4414697" y="2762871"/>
                <a:ext cx="149632" cy="149632"/>
              </a:xfrm>
              <a:custGeom>
                <a:avLst/>
                <a:gdLst/>
                <a:ahLst/>
                <a:cxnLst/>
                <a:rect l="l" t="t" r="r" b="b"/>
                <a:pathLst>
                  <a:path w="149632" h="149632" extrusionOk="0">
                    <a:moveTo>
                      <a:pt x="14142" y="118536"/>
                    </a:moveTo>
                    <a:cubicBezTo>
                      <a:pt x="38240" y="152064"/>
                      <a:pt x="85008" y="159684"/>
                      <a:pt x="118536" y="135491"/>
                    </a:cubicBezTo>
                    <a:cubicBezTo>
                      <a:pt x="152064" y="111297"/>
                      <a:pt x="159684" y="64625"/>
                      <a:pt x="135491" y="31097"/>
                    </a:cubicBezTo>
                    <a:cubicBezTo>
                      <a:pt x="111392" y="-2431"/>
                      <a:pt x="64625" y="-10051"/>
                      <a:pt x="31097" y="14142"/>
                    </a:cubicBezTo>
                    <a:cubicBezTo>
                      <a:pt x="-2431" y="38240"/>
                      <a:pt x="-10051" y="85008"/>
                      <a:pt x="14142" y="11853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nvGrpSpPr>
            <p:cNvPr id="219" name="Google Shape;219;p1"/>
            <p:cNvGrpSpPr/>
            <p:nvPr/>
          </p:nvGrpSpPr>
          <p:grpSpPr>
            <a:xfrm>
              <a:off x="4494225" y="2436500"/>
              <a:ext cx="672616" cy="809449"/>
              <a:chOff x="4233481" y="2957166"/>
              <a:chExt cx="714485" cy="859835"/>
            </a:xfrm>
          </p:grpSpPr>
          <p:sp>
            <p:nvSpPr>
              <p:cNvPr id="220" name="Google Shape;220;p1"/>
              <p:cNvSpPr/>
              <p:nvPr/>
            </p:nvSpPr>
            <p:spPr>
              <a:xfrm>
                <a:off x="4233481" y="2957166"/>
                <a:ext cx="714485" cy="857405"/>
              </a:xfrm>
              <a:custGeom>
                <a:avLst/>
                <a:gdLst/>
                <a:ahLst/>
                <a:cxnLst/>
                <a:rect l="l" t="t" r="r" b="b"/>
                <a:pathLst>
                  <a:path w="714485" h="857405" extrusionOk="0">
                    <a:moveTo>
                      <a:pt x="331280" y="246186"/>
                    </a:moveTo>
                    <a:cubicBezTo>
                      <a:pt x="331280" y="246186"/>
                      <a:pt x="415766" y="239900"/>
                      <a:pt x="437579" y="179130"/>
                    </a:cubicBezTo>
                    <a:lnTo>
                      <a:pt x="439293" y="9299"/>
                    </a:lnTo>
                    <a:cubicBezTo>
                      <a:pt x="439293" y="9299"/>
                      <a:pt x="621125" y="-11751"/>
                      <a:pt x="672179" y="9490"/>
                    </a:cubicBezTo>
                    <a:lnTo>
                      <a:pt x="651415" y="265808"/>
                    </a:lnTo>
                    <a:cubicBezTo>
                      <a:pt x="651415" y="265808"/>
                      <a:pt x="689896" y="664905"/>
                      <a:pt x="694182" y="715578"/>
                    </a:cubicBezTo>
                    <a:cubicBezTo>
                      <a:pt x="698468" y="766251"/>
                      <a:pt x="719614" y="775872"/>
                      <a:pt x="713327" y="792064"/>
                    </a:cubicBezTo>
                    <a:cubicBezTo>
                      <a:pt x="707041" y="808257"/>
                      <a:pt x="189738" y="857406"/>
                      <a:pt x="189738" y="857406"/>
                    </a:cubicBezTo>
                    <a:lnTo>
                      <a:pt x="201168" y="595849"/>
                    </a:lnTo>
                    <a:lnTo>
                      <a:pt x="166306" y="621852"/>
                    </a:lnTo>
                    <a:cubicBezTo>
                      <a:pt x="166306" y="621852"/>
                      <a:pt x="11811" y="486407"/>
                      <a:pt x="0" y="452403"/>
                    </a:cubicBezTo>
                    <a:cubicBezTo>
                      <a:pt x="0" y="452403"/>
                      <a:pt x="227838" y="240185"/>
                      <a:pt x="331280" y="246091"/>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21" name="Google Shape;221;p1"/>
              <p:cNvSpPr/>
              <p:nvPr/>
            </p:nvSpPr>
            <p:spPr>
              <a:xfrm>
                <a:off x="4386603" y="3474534"/>
                <a:ext cx="60939" cy="94122"/>
              </a:xfrm>
              <a:custGeom>
                <a:avLst/>
                <a:gdLst/>
                <a:ahLst/>
                <a:cxnLst/>
                <a:rect l="l" t="t" r="r" b="b"/>
                <a:pathLst>
                  <a:path w="80447" h="162280" extrusionOk="0">
                    <a:moveTo>
                      <a:pt x="80447" y="0"/>
                    </a:moveTo>
                    <a:cubicBezTo>
                      <a:pt x="80447" y="0"/>
                      <a:pt x="7962" y="71628"/>
                      <a:pt x="532" y="135064"/>
                    </a:cubicBezTo>
                    <a:cubicBezTo>
                      <a:pt x="-6897" y="198501"/>
                      <a:pt x="65874" y="131159"/>
                      <a:pt x="65874" y="131159"/>
                    </a:cubicBezTo>
                    <a:cubicBezTo>
                      <a:pt x="65874" y="131159"/>
                      <a:pt x="68350" y="28289"/>
                      <a:pt x="80447" y="0"/>
                    </a:cubicBezTo>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22" name="Google Shape;222;p1"/>
              <p:cNvSpPr/>
              <p:nvPr/>
            </p:nvSpPr>
            <p:spPr>
              <a:xfrm>
                <a:off x="4233481" y="2959596"/>
                <a:ext cx="714485" cy="857405"/>
              </a:xfrm>
              <a:custGeom>
                <a:avLst/>
                <a:gdLst/>
                <a:ahLst/>
                <a:cxnLst/>
                <a:rect l="l" t="t" r="r" b="b"/>
                <a:pathLst>
                  <a:path w="714485" h="857405" extrusionOk="0">
                    <a:moveTo>
                      <a:pt x="331280" y="246186"/>
                    </a:moveTo>
                    <a:cubicBezTo>
                      <a:pt x="331280" y="246186"/>
                      <a:pt x="415766" y="239900"/>
                      <a:pt x="437579" y="179130"/>
                    </a:cubicBezTo>
                    <a:lnTo>
                      <a:pt x="439293" y="9299"/>
                    </a:lnTo>
                    <a:cubicBezTo>
                      <a:pt x="439293" y="9299"/>
                      <a:pt x="621125" y="-11751"/>
                      <a:pt x="672179" y="9490"/>
                    </a:cubicBezTo>
                    <a:lnTo>
                      <a:pt x="651415" y="265808"/>
                    </a:lnTo>
                    <a:cubicBezTo>
                      <a:pt x="651415" y="265808"/>
                      <a:pt x="689896" y="664905"/>
                      <a:pt x="694182" y="715578"/>
                    </a:cubicBezTo>
                    <a:cubicBezTo>
                      <a:pt x="698468" y="766251"/>
                      <a:pt x="719614" y="775872"/>
                      <a:pt x="713327" y="792064"/>
                    </a:cubicBezTo>
                    <a:cubicBezTo>
                      <a:pt x="707041" y="808257"/>
                      <a:pt x="189738" y="857406"/>
                      <a:pt x="189738" y="857406"/>
                    </a:cubicBezTo>
                    <a:lnTo>
                      <a:pt x="201168" y="595849"/>
                    </a:lnTo>
                    <a:lnTo>
                      <a:pt x="166306" y="621852"/>
                    </a:lnTo>
                    <a:cubicBezTo>
                      <a:pt x="166306" y="621852"/>
                      <a:pt x="11811" y="486407"/>
                      <a:pt x="0" y="452403"/>
                    </a:cubicBezTo>
                    <a:cubicBezTo>
                      <a:pt x="0" y="452403"/>
                      <a:pt x="227838" y="240185"/>
                      <a:pt x="331280" y="246091"/>
                    </a:cubicBez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
          <p:nvSpPr>
            <p:cNvPr id="223" name="Google Shape;223;p1"/>
            <p:cNvSpPr/>
            <p:nvPr/>
          </p:nvSpPr>
          <p:spPr>
            <a:xfrm>
              <a:off x="4683515" y="2910454"/>
              <a:ext cx="16428" cy="87079"/>
            </a:xfrm>
            <a:custGeom>
              <a:avLst/>
              <a:gdLst/>
              <a:ahLst/>
              <a:cxnLst/>
              <a:rect l="l" t="t" r="r" b="b"/>
              <a:pathLst>
                <a:path w="17430" h="92392" extrusionOk="0">
                  <a:moveTo>
                    <a:pt x="17431" y="0"/>
                  </a:moveTo>
                  <a:cubicBezTo>
                    <a:pt x="17431" y="0"/>
                    <a:pt x="7715" y="27146"/>
                    <a:pt x="0" y="92392"/>
                  </a:cubicBezTo>
                </a:path>
              </a:pathLst>
            </a:custGeom>
            <a:solidFill>
              <a:srgbClr val="FFFAE6"/>
            </a:solidFill>
            <a:ln w="9525"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224" name="Google Shape;224;p1"/>
            <p:cNvGrpSpPr/>
            <p:nvPr/>
          </p:nvGrpSpPr>
          <p:grpSpPr>
            <a:xfrm>
              <a:off x="4424885" y="2850555"/>
              <a:ext cx="349656" cy="530126"/>
              <a:chOff x="4159824" y="3396995"/>
              <a:chExt cx="371421" cy="563125"/>
            </a:xfrm>
          </p:grpSpPr>
          <p:sp>
            <p:nvSpPr>
              <p:cNvPr id="225" name="Google Shape;225;p1"/>
              <p:cNvSpPr/>
              <p:nvPr/>
            </p:nvSpPr>
            <p:spPr>
              <a:xfrm>
                <a:off x="4159824" y="3396995"/>
                <a:ext cx="371421" cy="563125"/>
              </a:xfrm>
              <a:custGeom>
                <a:avLst/>
                <a:gdLst/>
                <a:ahLst/>
                <a:cxnLst/>
                <a:rect l="l" t="t" r="r" b="b"/>
                <a:pathLst>
                  <a:path w="371421" h="563125" extrusionOk="0">
                    <a:moveTo>
                      <a:pt x="105661" y="0"/>
                    </a:moveTo>
                    <a:lnTo>
                      <a:pt x="43653" y="63817"/>
                    </a:lnTo>
                    <a:cubicBezTo>
                      <a:pt x="-13306" y="117062"/>
                      <a:pt x="-14735" y="206978"/>
                      <a:pt x="40605" y="261938"/>
                    </a:cubicBezTo>
                    <a:lnTo>
                      <a:pt x="211579" y="454152"/>
                    </a:lnTo>
                    <a:cubicBezTo>
                      <a:pt x="211579" y="454152"/>
                      <a:pt x="245488" y="509302"/>
                      <a:pt x="268157" y="528161"/>
                    </a:cubicBezTo>
                    <a:cubicBezTo>
                      <a:pt x="287303" y="544163"/>
                      <a:pt x="292922" y="565404"/>
                      <a:pt x="302733" y="562927"/>
                    </a:cubicBezTo>
                    <a:cubicBezTo>
                      <a:pt x="312544" y="560451"/>
                      <a:pt x="291113" y="511874"/>
                      <a:pt x="291113" y="511874"/>
                    </a:cubicBezTo>
                    <a:cubicBezTo>
                      <a:pt x="291113" y="511874"/>
                      <a:pt x="321116" y="546068"/>
                      <a:pt x="331022" y="539686"/>
                    </a:cubicBezTo>
                    <a:cubicBezTo>
                      <a:pt x="340833" y="533209"/>
                      <a:pt x="308639" y="480155"/>
                      <a:pt x="308639" y="480155"/>
                    </a:cubicBezTo>
                    <a:cubicBezTo>
                      <a:pt x="308639" y="480155"/>
                      <a:pt x="344929" y="514350"/>
                      <a:pt x="353406" y="508540"/>
                    </a:cubicBezTo>
                    <a:cubicBezTo>
                      <a:pt x="361883" y="502730"/>
                      <a:pt x="331213" y="456057"/>
                      <a:pt x="331213" y="456057"/>
                    </a:cubicBezTo>
                    <a:cubicBezTo>
                      <a:pt x="331213" y="456057"/>
                      <a:pt x="362264" y="462915"/>
                      <a:pt x="370837" y="455867"/>
                    </a:cubicBezTo>
                    <a:cubicBezTo>
                      <a:pt x="379409" y="448723"/>
                      <a:pt x="290922" y="391668"/>
                      <a:pt x="290922" y="391668"/>
                    </a:cubicBezTo>
                    <a:lnTo>
                      <a:pt x="209293" y="204025"/>
                    </a:lnTo>
                    <a:lnTo>
                      <a:pt x="239963" y="182213"/>
                    </a:lnTo>
                    <a:lnTo>
                      <a:pt x="105661" y="95"/>
                    </a:lnTo>
                    <a:close/>
                  </a:path>
                </a:pathLst>
              </a:custGeom>
              <a:solidFill>
                <a:srgbClr val="C27245"/>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26" name="Google Shape;226;p1"/>
              <p:cNvSpPr/>
              <p:nvPr/>
            </p:nvSpPr>
            <p:spPr>
              <a:xfrm>
                <a:off x="4345686" y="3568636"/>
                <a:ext cx="23336" cy="32289"/>
              </a:xfrm>
              <a:custGeom>
                <a:avLst/>
                <a:gdLst/>
                <a:ahLst/>
                <a:cxnLst/>
                <a:rect l="l" t="t" r="r" b="b"/>
                <a:pathLst>
                  <a:path w="23336" h="32289" extrusionOk="0">
                    <a:moveTo>
                      <a:pt x="23336" y="32290"/>
                    </a:moveTo>
                    <a:lnTo>
                      <a:pt x="0" y="0"/>
                    </a:lnTo>
                  </a:path>
                </a:pathLst>
              </a:custGeom>
              <a:noFill/>
              <a:ln w="9525"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27" name="Google Shape;227;p1"/>
              <p:cNvSpPr/>
              <p:nvPr/>
            </p:nvSpPr>
            <p:spPr>
              <a:xfrm>
                <a:off x="4159824" y="3396995"/>
                <a:ext cx="371421" cy="563125"/>
              </a:xfrm>
              <a:custGeom>
                <a:avLst/>
                <a:gdLst/>
                <a:ahLst/>
                <a:cxnLst/>
                <a:rect l="l" t="t" r="r" b="b"/>
                <a:pathLst>
                  <a:path w="371421" h="563125" extrusionOk="0">
                    <a:moveTo>
                      <a:pt x="105661" y="0"/>
                    </a:moveTo>
                    <a:lnTo>
                      <a:pt x="43653" y="63817"/>
                    </a:lnTo>
                    <a:cubicBezTo>
                      <a:pt x="-13306" y="117062"/>
                      <a:pt x="-14735" y="206978"/>
                      <a:pt x="40605" y="261938"/>
                    </a:cubicBezTo>
                    <a:lnTo>
                      <a:pt x="211579" y="454152"/>
                    </a:lnTo>
                    <a:cubicBezTo>
                      <a:pt x="211579" y="454152"/>
                      <a:pt x="245488" y="509302"/>
                      <a:pt x="268157" y="528161"/>
                    </a:cubicBezTo>
                    <a:cubicBezTo>
                      <a:pt x="287303" y="544163"/>
                      <a:pt x="292922" y="565404"/>
                      <a:pt x="302733" y="562927"/>
                    </a:cubicBezTo>
                    <a:cubicBezTo>
                      <a:pt x="312544" y="560451"/>
                      <a:pt x="291113" y="511874"/>
                      <a:pt x="291113" y="511874"/>
                    </a:cubicBezTo>
                    <a:cubicBezTo>
                      <a:pt x="291113" y="511874"/>
                      <a:pt x="321116" y="546068"/>
                      <a:pt x="331022" y="539686"/>
                    </a:cubicBezTo>
                    <a:cubicBezTo>
                      <a:pt x="340833" y="533209"/>
                      <a:pt x="308639" y="480155"/>
                      <a:pt x="308639" y="480155"/>
                    </a:cubicBezTo>
                    <a:cubicBezTo>
                      <a:pt x="308639" y="480155"/>
                      <a:pt x="344929" y="514350"/>
                      <a:pt x="353406" y="508540"/>
                    </a:cubicBezTo>
                    <a:cubicBezTo>
                      <a:pt x="361883" y="502730"/>
                      <a:pt x="331213" y="456057"/>
                      <a:pt x="331213" y="456057"/>
                    </a:cubicBezTo>
                    <a:cubicBezTo>
                      <a:pt x="331213" y="456057"/>
                      <a:pt x="362264" y="462915"/>
                      <a:pt x="370837" y="455867"/>
                    </a:cubicBezTo>
                    <a:cubicBezTo>
                      <a:pt x="379409" y="448723"/>
                      <a:pt x="290922" y="391668"/>
                      <a:pt x="290922" y="391668"/>
                    </a:cubicBezTo>
                    <a:lnTo>
                      <a:pt x="209293" y="204025"/>
                    </a:lnTo>
                    <a:lnTo>
                      <a:pt x="239963" y="182213"/>
                    </a:lnTo>
                    <a:lnTo>
                      <a:pt x="105661" y="95"/>
                    </a:lnTo>
                    <a:close/>
                  </a:path>
                </a:pathLst>
              </a:custGeom>
              <a:noFill/>
              <a:ln w="9525"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
          <p:nvSpPr>
            <p:cNvPr id="228" name="Google Shape;228;p1"/>
            <p:cNvSpPr/>
            <p:nvPr/>
          </p:nvSpPr>
          <p:spPr>
            <a:xfrm>
              <a:off x="4482479" y="2831277"/>
              <a:ext cx="188433" cy="207914"/>
            </a:xfrm>
            <a:custGeom>
              <a:avLst/>
              <a:gdLst/>
              <a:ahLst/>
              <a:cxnLst/>
              <a:rect l="l" t="t" r="r" b="b"/>
              <a:pathLst>
                <a:path w="199929" h="220598" extrusionOk="0">
                  <a:moveTo>
                    <a:pt x="35242" y="95"/>
                  </a:moveTo>
                  <a:cubicBezTo>
                    <a:pt x="35242" y="95"/>
                    <a:pt x="178879" y="175260"/>
                    <a:pt x="199930" y="196501"/>
                  </a:cubicBezTo>
                  <a:lnTo>
                    <a:pt x="173736" y="220599"/>
                  </a:lnTo>
                  <a:cubicBezTo>
                    <a:pt x="173736" y="220599"/>
                    <a:pt x="15049" y="77343"/>
                    <a:pt x="0" y="32575"/>
                  </a:cubicBezTo>
                  <a:lnTo>
                    <a:pt x="35242" y="0"/>
                  </a:lnTo>
                  <a:close/>
                </a:path>
              </a:pathLst>
            </a:custGeom>
            <a:solidFill>
              <a:schemeClr val="accent1"/>
            </a:solidFill>
            <a:ln w="9525"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29" name="Google Shape;229;p1"/>
            <p:cNvSpPr/>
            <p:nvPr/>
          </p:nvSpPr>
          <p:spPr>
            <a:xfrm>
              <a:off x="4900065" y="2429412"/>
              <a:ext cx="234936" cy="46383"/>
            </a:xfrm>
            <a:custGeom>
              <a:avLst/>
              <a:gdLst/>
              <a:ahLst/>
              <a:cxnLst/>
              <a:rect l="l" t="t" r="r" b="b"/>
              <a:pathLst>
                <a:path w="249269" h="49213" extrusionOk="0">
                  <a:moveTo>
                    <a:pt x="0" y="8542"/>
                  </a:moveTo>
                  <a:lnTo>
                    <a:pt x="2000" y="41879"/>
                  </a:lnTo>
                  <a:cubicBezTo>
                    <a:pt x="2000" y="41879"/>
                    <a:pt x="159639" y="30545"/>
                    <a:pt x="246602" y="49214"/>
                  </a:cubicBezTo>
                  <a:lnTo>
                    <a:pt x="249269" y="7780"/>
                  </a:lnTo>
                  <a:cubicBezTo>
                    <a:pt x="249269" y="7780"/>
                    <a:pt x="62675" y="-10222"/>
                    <a:pt x="0" y="8542"/>
                  </a:cubicBezTo>
                  <a:close/>
                </a:path>
              </a:pathLst>
            </a:custGeom>
            <a:solidFill>
              <a:schemeClr val="accent1"/>
            </a:solidFill>
            <a:ln w="9525"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30" name="Google Shape;230;p1"/>
            <p:cNvSpPr/>
            <p:nvPr/>
          </p:nvSpPr>
          <p:spPr>
            <a:xfrm>
              <a:off x="4923275" y="3614450"/>
              <a:ext cx="375041" cy="8954"/>
            </a:xfrm>
            <a:custGeom>
              <a:avLst/>
              <a:gdLst/>
              <a:ahLst/>
              <a:cxnLst/>
              <a:rect l="l" t="t" r="r" b="b"/>
              <a:pathLst>
                <a:path w="961644" h="9525" extrusionOk="0">
                  <a:moveTo>
                    <a:pt x="0" y="0"/>
                  </a:moveTo>
                  <a:lnTo>
                    <a:pt x="961644" y="0"/>
                  </a:lnTo>
                </a:path>
              </a:pathLst>
            </a:custGeom>
            <a:noFill/>
            <a:ln w="952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31" name="Google Shape;231;p1"/>
            <p:cNvSpPr/>
            <p:nvPr/>
          </p:nvSpPr>
          <p:spPr>
            <a:xfrm>
              <a:off x="4783025" y="2608700"/>
              <a:ext cx="32150" cy="50025"/>
            </a:xfrm>
            <a:custGeom>
              <a:avLst/>
              <a:gdLst/>
              <a:ahLst/>
              <a:cxnLst/>
              <a:rect l="l" t="t" r="r" b="b"/>
              <a:pathLst>
                <a:path w="1286" h="2001" extrusionOk="0">
                  <a:moveTo>
                    <a:pt x="0" y="786"/>
                  </a:moveTo>
                  <a:lnTo>
                    <a:pt x="1286" y="0"/>
                  </a:lnTo>
                  <a:lnTo>
                    <a:pt x="786" y="2001"/>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grpSp>
        <p:nvGrpSpPr>
          <p:cNvPr id="232" name="Google Shape;232;p1"/>
          <p:cNvGrpSpPr/>
          <p:nvPr/>
        </p:nvGrpSpPr>
        <p:grpSpPr>
          <a:xfrm>
            <a:off x="6431552" y="2815915"/>
            <a:ext cx="261701" cy="619393"/>
            <a:chOff x="6291561" y="3307723"/>
            <a:chExt cx="278021" cy="770006"/>
          </a:xfrm>
        </p:grpSpPr>
        <p:sp>
          <p:nvSpPr>
            <p:cNvPr id="233" name="Google Shape;233;p1"/>
            <p:cNvSpPr/>
            <p:nvPr/>
          </p:nvSpPr>
          <p:spPr>
            <a:xfrm>
              <a:off x="6342792" y="3307723"/>
              <a:ext cx="226790" cy="757713"/>
            </a:xfrm>
            <a:custGeom>
              <a:avLst/>
              <a:gdLst/>
              <a:ahLst/>
              <a:cxnLst/>
              <a:rect l="l" t="t" r="r" b="b"/>
              <a:pathLst>
                <a:path w="226790" h="757713" extrusionOk="0">
                  <a:moveTo>
                    <a:pt x="0" y="0"/>
                  </a:moveTo>
                  <a:cubicBezTo>
                    <a:pt x="0" y="0"/>
                    <a:pt x="191453" y="505778"/>
                    <a:pt x="226790" y="757714"/>
                  </a:cubicBezTo>
                </a:path>
              </a:pathLst>
            </a:custGeom>
            <a:noFill/>
            <a:ln w="952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34" name="Google Shape;234;p1"/>
            <p:cNvSpPr/>
            <p:nvPr/>
          </p:nvSpPr>
          <p:spPr>
            <a:xfrm>
              <a:off x="6291561" y="3319576"/>
              <a:ext cx="215525" cy="758153"/>
            </a:xfrm>
            <a:custGeom>
              <a:avLst/>
              <a:gdLst/>
              <a:ahLst/>
              <a:cxnLst/>
              <a:rect l="l" t="t" r="r" b="b"/>
              <a:pathLst>
                <a:path w="285464" h="783621" extrusionOk="0">
                  <a:moveTo>
                    <a:pt x="0" y="0"/>
                  </a:moveTo>
                  <a:cubicBezTo>
                    <a:pt x="0" y="0"/>
                    <a:pt x="233458" y="375761"/>
                    <a:pt x="285464" y="783622"/>
                  </a:cubicBezTo>
                </a:path>
              </a:pathLst>
            </a:custGeom>
            <a:noFill/>
            <a:ln w="9525"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nvGrpSpPr>
          <p:cNvPr id="235" name="Google Shape;235;p1"/>
          <p:cNvGrpSpPr/>
          <p:nvPr/>
        </p:nvGrpSpPr>
        <p:grpSpPr>
          <a:xfrm>
            <a:off x="6768474" y="1892682"/>
            <a:ext cx="1662471" cy="2702460"/>
            <a:chOff x="6649296" y="2379497"/>
            <a:chExt cx="1765956" cy="2870682"/>
          </a:xfrm>
        </p:grpSpPr>
        <p:sp>
          <p:nvSpPr>
            <p:cNvPr id="236" name="Google Shape;236;p1"/>
            <p:cNvSpPr/>
            <p:nvPr/>
          </p:nvSpPr>
          <p:spPr>
            <a:xfrm>
              <a:off x="7022249" y="3010757"/>
              <a:ext cx="313238" cy="269530"/>
            </a:xfrm>
            <a:custGeom>
              <a:avLst/>
              <a:gdLst/>
              <a:ahLst/>
              <a:cxnLst/>
              <a:rect l="l" t="t" r="r" b="b"/>
              <a:pathLst>
                <a:path w="313238" h="269530" extrusionOk="0">
                  <a:moveTo>
                    <a:pt x="313143" y="201930"/>
                  </a:moveTo>
                  <a:lnTo>
                    <a:pt x="214274" y="227076"/>
                  </a:lnTo>
                  <a:lnTo>
                    <a:pt x="177222" y="181928"/>
                  </a:lnTo>
                  <a:cubicBezTo>
                    <a:pt x="177222" y="181928"/>
                    <a:pt x="168649" y="207454"/>
                    <a:pt x="161600" y="230124"/>
                  </a:cubicBezTo>
                  <a:cubicBezTo>
                    <a:pt x="159410" y="237173"/>
                    <a:pt x="153695" y="242507"/>
                    <a:pt x="146551" y="244316"/>
                  </a:cubicBezTo>
                  <a:lnTo>
                    <a:pt x="49587" y="268891"/>
                  </a:lnTo>
                  <a:cubicBezTo>
                    <a:pt x="39204" y="271558"/>
                    <a:pt x="28441" y="265652"/>
                    <a:pt x="25107" y="255461"/>
                  </a:cubicBezTo>
                  <a:cubicBezTo>
                    <a:pt x="-13564" y="139446"/>
                    <a:pt x="3962" y="32575"/>
                    <a:pt x="3962" y="32575"/>
                  </a:cubicBezTo>
                  <a:lnTo>
                    <a:pt x="100736" y="0"/>
                  </a:lnTo>
                  <a:lnTo>
                    <a:pt x="291045" y="43910"/>
                  </a:lnTo>
                  <a:lnTo>
                    <a:pt x="313239" y="20193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37" name="Google Shape;237;p1"/>
            <p:cNvSpPr/>
            <p:nvPr/>
          </p:nvSpPr>
          <p:spPr>
            <a:xfrm>
              <a:off x="7030210" y="2379497"/>
              <a:ext cx="509303" cy="763657"/>
            </a:xfrm>
            <a:custGeom>
              <a:avLst/>
              <a:gdLst/>
              <a:ahLst/>
              <a:cxnLst/>
              <a:rect l="l" t="t" r="r" b="b"/>
              <a:pathLst>
                <a:path w="509303" h="763657" extrusionOk="0">
                  <a:moveTo>
                    <a:pt x="116492" y="150819"/>
                  </a:moveTo>
                  <a:cubicBezTo>
                    <a:pt x="96299" y="136341"/>
                    <a:pt x="67153" y="149771"/>
                    <a:pt x="67153" y="149771"/>
                  </a:cubicBezTo>
                  <a:cubicBezTo>
                    <a:pt x="67153" y="149771"/>
                    <a:pt x="-2951" y="137865"/>
                    <a:pt x="97" y="154058"/>
                  </a:cubicBezTo>
                  <a:cubicBezTo>
                    <a:pt x="3145" y="170250"/>
                    <a:pt x="37339" y="183204"/>
                    <a:pt x="65438" y="207112"/>
                  </a:cubicBezTo>
                  <a:cubicBezTo>
                    <a:pt x="93537" y="231020"/>
                    <a:pt x="118683" y="234448"/>
                    <a:pt x="118683" y="234448"/>
                  </a:cubicBezTo>
                  <a:lnTo>
                    <a:pt x="265844" y="459048"/>
                  </a:lnTo>
                  <a:lnTo>
                    <a:pt x="318898" y="763658"/>
                  </a:lnTo>
                  <a:lnTo>
                    <a:pt x="509303" y="763658"/>
                  </a:lnTo>
                  <a:lnTo>
                    <a:pt x="454249" y="447237"/>
                  </a:lnTo>
                  <a:cubicBezTo>
                    <a:pt x="448248" y="412756"/>
                    <a:pt x="430912" y="381324"/>
                    <a:pt x="404909" y="357892"/>
                  </a:cubicBezTo>
                  <a:lnTo>
                    <a:pt x="204884" y="177584"/>
                  </a:lnTo>
                  <a:cubicBezTo>
                    <a:pt x="210885" y="155963"/>
                    <a:pt x="172975" y="79763"/>
                    <a:pt x="172975" y="79763"/>
                  </a:cubicBezTo>
                  <a:cubicBezTo>
                    <a:pt x="172975" y="79763"/>
                    <a:pt x="173833" y="324"/>
                    <a:pt x="155068" y="7277"/>
                  </a:cubicBezTo>
                  <a:cubicBezTo>
                    <a:pt x="136304" y="14230"/>
                    <a:pt x="137923" y="64046"/>
                    <a:pt x="137923" y="64046"/>
                  </a:cubicBezTo>
                  <a:cubicBezTo>
                    <a:pt x="137923" y="64046"/>
                    <a:pt x="111444" y="-5296"/>
                    <a:pt x="96204" y="324"/>
                  </a:cubicBezTo>
                  <a:cubicBezTo>
                    <a:pt x="80869" y="6039"/>
                    <a:pt x="104110" y="75381"/>
                    <a:pt x="104110" y="75381"/>
                  </a:cubicBezTo>
                  <a:cubicBezTo>
                    <a:pt x="104110" y="75381"/>
                    <a:pt x="67724" y="-1771"/>
                    <a:pt x="46960" y="6801"/>
                  </a:cubicBezTo>
                  <a:cubicBezTo>
                    <a:pt x="26195" y="15373"/>
                    <a:pt x="75820" y="95860"/>
                    <a:pt x="75820" y="95860"/>
                  </a:cubicBezTo>
                  <a:cubicBezTo>
                    <a:pt x="75820" y="95860"/>
                    <a:pt x="43531" y="36233"/>
                    <a:pt x="26100" y="50997"/>
                  </a:cubicBezTo>
                  <a:cubicBezTo>
                    <a:pt x="8669" y="65761"/>
                    <a:pt x="67248" y="149676"/>
                    <a:pt x="67248" y="149676"/>
                  </a:cubicBezTo>
                </a:path>
              </a:pathLst>
            </a:custGeom>
            <a:solidFill>
              <a:srgbClr val="9E4E27"/>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38" name="Google Shape;238;p1"/>
            <p:cNvSpPr/>
            <p:nvPr/>
          </p:nvSpPr>
          <p:spPr>
            <a:xfrm>
              <a:off x="7602092" y="4151471"/>
              <a:ext cx="492442" cy="1038510"/>
            </a:xfrm>
            <a:custGeom>
              <a:avLst/>
              <a:gdLst/>
              <a:ahLst/>
              <a:cxnLst/>
              <a:rect l="l" t="t" r="r" b="b"/>
              <a:pathLst>
                <a:path w="492442" h="1038510" extrusionOk="0">
                  <a:moveTo>
                    <a:pt x="492347" y="888587"/>
                  </a:moveTo>
                  <a:lnTo>
                    <a:pt x="379000" y="214503"/>
                  </a:lnTo>
                  <a:cubicBezTo>
                    <a:pt x="378238" y="209836"/>
                    <a:pt x="377000" y="205169"/>
                    <a:pt x="375380" y="200692"/>
                  </a:cubicBezTo>
                  <a:lnTo>
                    <a:pt x="304038" y="0"/>
                  </a:lnTo>
                  <a:lnTo>
                    <a:pt x="0" y="0"/>
                  </a:lnTo>
                  <a:lnTo>
                    <a:pt x="92773" y="216313"/>
                  </a:lnTo>
                  <a:lnTo>
                    <a:pt x="314896" y="947738"/>
                  </a:lnTo>
                  <a:lnTo>
                    <a:pt x="414909" y="1038511"/>
                  </a:lnTo>
                  <a:lnTo>
                    <a:pt x="492443" y="988886"/>
                  </a:lnTo>
                  <a:lnTo>
                    <a:pt x="492443" y="888587"/>
                  </a:lnTo>
                  <a:close/>
                </a:path>
              </a:pathLst>
            </a:custGeom>
            <a:solidFill>
              <a:srgbClr val="9E4E27"/>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39" name="Google Shape;239;p1"/>
            <p:cNvSpPr/>
            <p:nvPr/>
          </p:nvSpPr>
          <p:spPr>
            <a:xfrm>
              <a:off x="7852791" y="4884324"/>
              <a:ext cx="241649" cy="305657"/>
            </a:xfrm>
            <a:custGeom>
              <a:avLst/>
              <a:gdLst/>
              <a:ahLst/>
              <a:cxnLst/>
              <a:rect l="l" t="t" r="r" b="b"/>
              <a:pathLst>
                <a:path w="241649" h="305657" extrusionOk="0">
                  <a:moveTo>
                    <a:pt x="214979" y="0"/>
                  </a:moveTo>
                  <a:lnTo>
                    <a:pt x="241649" y="155734"/>
                  </a:lnTo>
                  <a:lnTo>
                    <a:pt x="241649" y="256032"/>
                  </a:lnTo>
                  <a:lnTo>
                    <a:pt x="164116" y="305657"/>
                  </a:lnTo>
                  <a:lnTo>
                    <a:pt x="64103" y="214884"/>
                  </a:lnTo>
                  <a:lnTo>
                    <a:pt x="0" y="0"/>
                  </a:lnTo>
                  <a:lnTo>
                    <a:pt x="214979" y="0"/>
                  </a:lnTo>
                  <a:close/>
                </a:path>
              </a:pathLst>
            </a:custGeom>
            <a:solidFill>
              <a:schemeClr val="dk2"/>
            </a:solidFill>
            <a:ln w="9525"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240" name="Google Shape;240;p1"/>
            <p:cNvGrpSpPr/>
            <p:nvPr/>
          </p:nvGrpSpPr>
          <p:grpSpPr>
            <a:xfrm>
              <a:off x="7906141" y="5039966"/>
              <a:ext cx="509111" cy="210213"/>
              <a:chOff x="7906141" y="5039966"/>
              <a:chExt cx="509111" cy="210213"/>
            </a:xfrm>
          </p:grpSpPr>
          <p:sp>
            <p:nvSpPr>
              <p:cNvPr id="241" name="Google Shape;241;p1"/>
              <p:cNvSpPr/>
              <p:nvPr/>
            </p:nvSpPr>
            <p:spPr>
              <a:xfrm>
                <a:off x="7906141" y="5039966"/>
                <a:ext cx="507102" cy="200688"/>
              </a:xfrm>
              <a:custGeom>
                <a:avLst/>
                <a:gdLst/>
                <a:ahLst/>
                <a:cxnLst/>
                <a:rect l="l" t="t" r="r" b="b"/>
                <a:pathLst>
                  <a:path w="507102" h="200688" extrusionOk="0">
                    <a:moveTo>
                      <a:pt x="10753" y="59243"/>
                    </a:moveTo>
                    <a:cubicBezTo>
                      <a:pt x="12753" y="52385"/>
                      <a:pt x="21325" y="49908"/>
                      <a:pt x="26564" y="54766"/>
                    </a:cubicBezTo>
                    <a:cubicBezTo>
                      <a:pt x="41899" y="68958"/>
                      <a:pt x="71236" y="92009"/>
                      <a:pt x="99335" y="92009"/>
                    </a:cubicBezTo>
                    <a:cubicBezTo>
                      <a:pt x="131244" y="92009"/>
                      <a:pt x="165153" y="60195"/>
                      <a:pt x="163153" y="53718"/>
                    </a:cubicBezTo>
                    <a:cubicBezTo>
                      <a:pt x="157056" y="34573"/>
                      <a:pt x="168582" y="3045"/>
                      <a:pt x="188394" y="92"/>
                    </a:cubicBezTo>
                    <a:cubicBezTo>
                      <a:pt x="214587" y="-3813"/>
                      <a:pt x="352509" y="117155"/>
                      <a:pt x="445473" y="137347"/>
                    </a:cubicBezTo>
                    <a:lnTo>
                      <a:pt x="478430" y="148682"/>
                    </a:lnTo>
                    <a:cubicBezTo>
                      <a:pt x="495670" y="154588"/>
                      <a:pt x="507291" y="170876"/>
                      <a:pt x="507100" y="189164"/>
                    </a:cubicBezTo>
                    <a:cubicBezTo>
                      <a:pt x="507100" y="195641"/>
                      <a:pt x="501576" y="200689"/>
                      <a:pt x="495099" y="200689"/>
                    </a:cubicBezTo>
                    <a:lnTo>
                      <a:pt x="39423" y="200689"/>
                    </a:lnTo>
                    <a:cubicBezTo>
                      <a:pt x="23516" y="200689"/>
                      <a:pt x="9419" y="190116"/>
                      <a:pt x="5323" y="174686"/>
                    </a:cubicBezTo>
                    <a:cubicBezTo>
                      <a:pt x="-773" y="151540"/>
                      <a:pt x="-4583" y="112964"/>
                      <a:pt x="10848" y="59243"/>
                    </a:cubicBezTo>
                    <a:close/>
                  </a:path>
                </a:pathLst>
              </a:custGeom>
              <a:solidFill>
                <a:schemeClr val="accent2"/>
              </a:solidFill>
              <a:ln w="9525"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42" name="Google Shape;242;p1"/>
              <p:cNvSpPr/>
              <p:nvPr/>
            </p:nvSpPr>
            <p:spPr>
              <a:xfrm>
                <a:off x="7907809" y="5201507"/>
                <a:ext cx="507443" cy="48672"/>
              </a:xfrm>
              <a:custGeom>
                <a:avLst/>
                <a:gdLst/>
                <a:ahLst/>
                <a:cxnLst/>
                <a:rect l="l" t="t" r="r" b="b"/>
                <a:pathLst>
                  <a:path w="507443" h="48672" extrusionOk="0">
                    <a:moveTo>
                      <a:pt x="505243" y="27622"/>
                    </a:moveTo>
                    <a:cubicBezTo>
                      <a:pt x="505243" y="27622"/>
                      <a:pt x="510195" y="39053"/>
                      <a:pt x="505243" y="48673"/>
                    </a:cubicBezTo>
                    <a:lnTo>
                      <a:pt x="27564" y="48673"/>
                    </a:lnTo>
                    <a:cubicBezTo>
                      <a:pt x="19468" y="48673"/>
                      <a:pt x="11847" y="44387"/>
                      <a:pt x="7942" y="37338"/>
                    </a:cubicBezTo>
                    <a:cubicBezTo>
                      <a:pt x="3085" y="28480"/>
                      <a:pt x="-1869" y="15145"/>
                      <a:pt x="703" y="0"/>
                    </a:cubicBezTo>
                    <a:cubicBezTo>
                      <a:pt x="703" y="0"/>
                      <a:pt x="92238" y="33052"/>
                      <a:pt x="505243" y="27622"/>
                    </a:cubicBezTo>
                    <a:close/>
                  </a:path>
                </a:pathLst>
              </a:custGeom>
              <a:solidFill>
                <a:schemeClr val="accent4"/>
              </a:solidFill>
              <a:ln w="9525"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
          <p:nvSpPr>
            <p:cNvPr id="243" name="Google Shape;243;p1"/>
            <p:cNvSpPr/>
            <p:nvPr/>
          </p:nvSpPr>
          <p:spPr>
            <a:xfrm>
              <a:off x="6970204" y="4151471"/>
              <a:ext cx="445960" cy="1038510"/>
            </a:xfrm>
            <a:custGeom>
              <a:avLst/>
              <a:gdLst/>
              <a:ahLst/>
              <a:cxnLst/>
              <a:rect l="l" t="t" r="r" b="b"/>
              <a:pathLst>
                <a:path w="445960" h="1038510" extrusionOk="0">
                  <a:moveTo>
                    <a:pt x="0" y="888587"/>
                  </a:moveTo>
                  <a:lnTo>
                    <a:pt x="80105" y="199072"/>
                  </a:lnTo>
                  <a:lnTo>
                    <a:pt x="157353" y="0"/>
                  </a:lnTo>
                  <a:lnTo>
                    <a:pt x="445961" y="0"/>
                  </a:lnTo>
                  <a:lnTo>
                    <a:pt x="353187" y="216313"/>
                  </a:lnTo>
                  <a:lnTo>
                    <a:pt x="177451" y="947738"/>
                  </a:lnTo>
                  <a:lnTo>
                    <a:pt x="77534" y="1038511"/>
                  </a:lnTo>
                  <a:lnTo>
                    <a:pt x="0" y="988886"/>
                  </a:lnTo>
                  <a:lnTo>
                    <a:pt x="0" y="888587"/>
                  </a:lnTo>
                  <a:close/>
                </a:path>
              </a:pathLst>
            </a:custGeom>
            <a:solidFill>
              <a:srgbClr val="9E4E27"/>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44" name="Google Shape;244;p1"/>
            <p:cNvSpPr/>
            <p:nvPr/>
          </p:nvSpPr>
          <p:spPr>
            <a:xfrm>
              <a:off x="6970204" y="4884324"/>
              <a:ext cx="229076" cy="305657"/>
            </a:xfrm>
            <a:custGeom>
              <a:avLst/>
              <a:gdLst/>
              <a:ahLst/>
              <a:cxnLst/>
              <a:rect l="l" t="t" r="r" b="b"/>
              <a:pathLst>
                <a:path w="229076" h="305657" extrusionOk="0">
                  <a:moveTo>
                    <a:pt x="18097" y="0"/>
                  </a:moveTo>
                  <a:lnTo>
                    <a:pt x="0" y="155734"/>
                  </a:lnTo>
                  <a:lnTo>
                    <a:pt x="0" y="256032"/>
                  </a:lnTo>
                  <a:lnTo>
                    <a:pt x="77534" y="305657"/>
                  </a:lnTo>
                  <a:lnTo>
                    <a:pt x="177451" y="214884"/>
                  </a:lnTo>
                  <a:lnTo>
                    <a:pt x="229076" y="0"/>
                  </a:lnTo>
                  <a:lnTo>
                    <a:pt x="18097" y="0"/>
                  </a:lnTo>
                  <a:close/>
                </a:path>
              </a:pathLst>
            </a:custGeom>
            <a:solidFill>
              <a:schemeClr val="dk2"/>
            </a:solidFill>
            <a:ln w="9525"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245" name="Google Shape;245;p1"/>
            <p:cNvGrpSpPr/>
            <p:nvPr/>
          </p:nvGrpSpPr>
          <p:grpSpPr>
            <a:xfrm>
              <a:off x="6971670" y="2874565"/>
              <a:ext cx="393187" cy="419097"/>
              <a:chOff x="6971670" y="2874565"/>
              <a:chExt cx="393187" cy="419097"/>
            </a:xfrm>
          </p:grpSpPr>
          <p:sp>
            <p:nvSpPr>
              <p:cNvPr id="246" name="Google Shape;246;p1"/>
              <p:cNvSpPr/>
              <p:nvPr/>
            </p:nvSpPr>
            <p:spPr>
              <a:xfrm rot="-1940363">
                <a:off x="7023275" y="2930640"/>
                <a:ext cx="289976" cy="277021"/>
              </a:xfrm>
              <a:custGeom>
                <a:avLst/>
                <a:gdLst/>
                <a:ahLst/>
                <a:cxnLst/>
                <a:rect l="l" t="t" r="r" b="b"/>
                <a:pathLst>
                  <a:path w="289940" h="276986" extrusionOk="0">
                    <a:moveTo>
                      <a:pt x="289941" y="138494"/>
                    </a:moveTo>
                    <a:cubicBezTo>
                      <a:pt x="289941" y="214981"/>
                      <a:pt x="225035" y="276987"/>
                      <a:pt x="144971" y="276987"/>
                    </a:cubicBezTo>
                    <a:cubicBezTo>
                      <a:pt x="64906" y="276987"/>
                      <a:pt x="0" y="214981"/>
                      <a:pt x="0" y="138494"/>
                    </a:cubicBezTo>
                    <a:cubicBezTo>
                      <a:pt x="0" y="62006"/>
                      <a:pt x="64906" y="0"/>
                      <a:pt x="144971" y="0"/>
                    </a:cubicBezTo>
                    <a:cubicBezTo>
                      <a:pt x="225035" y="0"/>
                      <a:pt x="289941" y="62006"/>
                      <a:pt x="289941" y="13849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47" name="Google Shape;247;p1"/>
              <p:cNvSpPr/>
              <p:nvPr/>
            </p:nvSpPr>
            <p:spPr>
              <a:xfrm>
                <a:off x="7032780" y="2992681"/>
                <a:ext cx="320860" cy="300981"/>
              </a:xfrm>
              <a:custGeom>
                <a:avLst/>
                <a:gdLst/>
                <a:ahLst/>
                <a:cxnLst/>
                <a:rect l="l" t="t" r="r" b="b"/>
                <a:pathLst>
                  <a:path w="320860" h="300981" extrusionOk="0">
                    <a:moveTo>
                      <a:pt x="60963" y="209910"/>
                    </a:moveTo>
                    <a:lnTo>
                      <a:pt x="26958" y="172857"/>
                    </a:lnTo>
                    <a:cubicBezTo>
                      <a:pt x="7813" y="151902"/>
                      <a:pt x="-1045" y="125137"/>
                      <a:pt x="98" y="98658"/>
                    </a:cubicBezTo>
                    <a:cubicBezTo>
                      <a:pt x="1241" y="72178"/>
                      <a:pt x="12385" y="46270"/>
                      <a:pt x="33340" y="27030"/>
                    </a:cubicBezTo>
                    <a:cubicBezTo>
                      <a:pt x="75155" y="-11356"/>
                      <a:pt x="140782" y="-8499"/>
                      <a:pt x="179168" y="33316"/>
                    </a:cubicBezTo>
                    <a:lnTo>
                      <a:pt x="190217" y="45413"/>
                    </a:lnTo>
                    <a:cubicBezTo>
                      <a:pt x="190217" y="45413"/>
                      <a:pt x="191265" y="45984"/>
                      <a:pt x="192503" y="47318"/>
                    </a:cubicBezTo>
                    <a:cubicBezTo>
                      <a:pt x="202695" y="37507"/>
                      <a:pt x="218792" y="36174"/>
                      <a:pt x="230413" y="45032"/>
                    </a:cubicBezTo>
                    <a:cubicBezTo>
                      <a:pt x="243271" y="54843"/>
                      <a:pt x="245748" y="73131"/>
                      <a:pt x="235937" y="85989"/>
                    </a:cubicBezTo>
                    <a:cubicBezTo>
                      <a:pt x="233746" y="88942"/>
                      <a:pt x="230984" y="91228"/>
                      <a:pt x="228031" y="93038"/>
                    </a:cubicBezTo>
                    <a:cubicBezTo>
                      <a:pt x="261464" y="137901"/>
                      <a:pt x="304803" y="198384"/>
                      <a:pt x="304803" y="198384"/>
                    </a:cubicBezTo>
                    <a:cubicBezTo>
                      <a:pt x="327567" y="223245"/>
                      <a:pt x="325948" y="262202"/>
                      <a:pt x="301088" y="284967"/>
                    </a:cubicBezTo>
                    <a:cubicBezTo>
                      <a:pt x="276228" y="307731"/>
                      <a:pt x="237271" y="306017"/>
                      <a:pt x="214506" y="281157"/>
                    </a:cubicBezTo>
                    <a:lnTo>
                      <a:pt x="173739" y="236675"/>
                    </a:lnTo>
                    <a:cubicBezTo>
                      <a:pt x="168976" y="238485"/>
                      <a:pt x="164214" y="239913"/>
                      <a:pt x="159356" y="240961"/>
                    </a:cubicBezTo>
                    <a:cubicBezTo>
                      <a:pt x="151355" y="242676"/>
                      <a:pt x="143259" y="243533"/>
                      <a:pt x="135067" y="243342"/>
                    </a:cubicBezTo>
                    <a:cubicBezTo>
                      <a:pt x="115827" y="242961"/>
                      <a:pt x="96777" y="237342"/>
                      <a:pt x="80299" y="226483"/>
                    </a:cubicBezTo>
                    <a:cubicBezTo>
                      <a:pt x="79917" y="226197"/>
                      <a:pt x="79441" y="225912"/>
                      <a:pt x="79060" y="225626"/>
                    </a:cubicBezTo>
                    <a:cubicBezTo>
                      <a:pt x="72583" y="221244"/>
                      <a:pt x="66487" y="216006"/>
                      <a:pt x="60963" y="210005"/>
                    </a:cubicBezTo>
                    <a:close/>
                  </a:path>
                </a:pathLst>
              </a:custGeom>
              <a:solidFill>
                <a:srgbClr val="9E4E27"/>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48" name="Google Shape;248;p1"/>
              <p:cNvSpPr/>
              <p:nvPr/>
            </p:nvSpPr>
            <p:spPr>
              <a:xfrm>
                <a:off x="7164379" y="3090537"/>
                <a:ext cx="60943" cy="60943"/>
              </a:xfrm>
              <a:custGeom>
                <a:avLst/>
                <a:gdLst/>
                <a:ahLst/>
                <a:cxnLst/>
                <a:rect l="l" t="t" r="r" b="b"/>
                <a:pathLst>
                  <a:path w="60943" h="60943" extrusionOk="0">
                    <a:moveTo>
                      <a:pt x="12041" y="54713"/>
                    </a:moveTo>
                    <a:cubicBezTo>
                      <a:pt x="25376" y="64905"/>
                      <a:pt x="44521" y="62333"/>
                      <a:pt x="54713" y="48903"/>
                    </a:cubicBezTo>
                    <a:cubicBezTo>
                      <a:pt x="64905" y="35568"/>
                      <a:pt x="62333" y="16422"/>
                      <a:pt x="48903" y="6231"/>
                    </a:cubicBezTo>
                    <a:cubicBezTo>
                      <a:pt x="35568" y="-3961"/>
                      <a:pt x="16423" y="-1389"/>
                      <a:pt x="6231" y="12041"/>
                    </a:cubicBezTo>
                    <a:cubicBezTo>
                      <a:pt x="-3961" y="25376"/>
                      <a:pt x="-1389" y="44521"/>
                      <a:pt x="12041" y="54713"/>
                    </a:cubicBezTo>
                    <a:close/>
                  </a:path>
                </a:pathLst>
              </a:custGeom>
              <a:solidFill>
                <a:srgbClr val="8A462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49" name="Google Shape;249;p1"/>
              <p:cNvSpPr/>
              <p:nvPr/>
            </p:nvSpPr>
            <p:spPr>
              <a:xfrm>
                <a:off x="7137898" y="3104251"/>
                <a:ext cx="20941" cy="20941"/>
              </a:xfrm>
              <a:custGeom>
                <a:avLst/>
                <a:gdLst/>
                <a:ahLst/>
                <a:cxnLst/>
                <a:rect l="l" t="t" r="r" b="b"/>
                <a:pathLst>
                  <a:path w="20941" h="20941" extrusionOk="0">
                    <a:moveTo>
                      <a:pt x="4137" y="18805"/>
                    </a:moveTo>
                    <a:cubicBezTo>
                      <a:pt x="8708" y="22329"/>
                      <a:pt x="15281" y="21377"/>
                      <a:pt x="18805" y="16805"/>
                    </a:cubicBezTo>
                    <a:cubicBezTo>
                      <a:pt x="22329" y="12233"/>
                      <a:pt x="21377" y="5661"/>
                      <a:pt x="16805" y="2136"/>
                    </a:cubicBezTo>
                    <a:cubicBezTo>
                      <a:pt x="12233" y="-1388"/>
                      <a:pt x="5661" y="-435"/>
                      <a:pt x="2136" y="4137"/>
                    </a:cubicBezTo>
                    <a:cubicBezTo>
                      <a:pt x="-1388" y="8709"/>
                      <a:pt x="-435" y="15281"/>
                      <a:pt x="4137" y="1880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50" name="Google Shape;250;p1"/>
              <p:cNvSpPr/>
              <p:nvPr/>
            </p:nvSpPr>
            <p:spPr>
              <a:xfrm>
                <a:off x="7122890" y="3137154"/>
                <a:ext cx="20288" cy="27772"/>
              </a:xfrm>
              <a:custGeom>
                <a:avLst/>
                <a:gdLst/>
                <a:ahLst/>
                <a:cxnLst/>
                <a:rect l="l" t="t" r="r" b="b"/>
                <a:pathLst>
                  <a:path w="20288" h="27772" extrusionOk="0">
                    <a:moveTo>
                      <a:pt x="0" y="0"/>
                    </a:moveTo>
                    <a:cubicBezTo>
                      <a:pt x="0" y="0"/>
                      <a:pt x="2286" y="19717"/>
                      <a:pt x="3810" y="25241"/>
                    </a:cubicBezTo>
                    <a:cubicBezTo>
                      <a:pt x="5429" y="30766"/>
                      <a:pt x="20288" y="25527"/>
                      <a:pt x="20288" y="25527"/>
                    </a:cubicBezTo>
                  </a:path>
                </a:pathLst>
              </a:custGeom>
              <a:noFill/>
              <a:ln w="9525"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51" name="Google Shape;251;p1"/>
              <p:cNvSpPr/>
              <p:nvPr/>
            </p:nvSpPr>
            <p:spPr>
              <a:xfrm>
                <a:off x="7080558" y="3151019"/>
                <a:ext cx="20941" cy="20941"/>
              </a:xfrm>
              <a:custGeom>
                <a:avLst/>
                <a:gdLst/>
                <a:ahLst/>
                <a:cxnLst/>
                <a:rect l="l" t="t" r="r" b="b"/>
                <a:pathLst>
                  <a:path w="20941" h="20941" extrusionOk="0">
                    <a:moveTo>
                      <a:pt x="4136" y="18805"/>
                    </a:moveTo>
                    <a:cubicBezTo>
                      <a:pt x="8709" y="22329"/>
                      <a:pt x="15281" y="21377"/>
                      <a:pt x="18805" y="16805"/>
                    </a:cubicBezTo>
                    <a:cubicBezTo>
                      <a:pt x="22329" y="12233"/>
                      <a:pt x="21377" y="5661"/>
                      <a:pt x="16805" y="2136"/>
                    </a:cubicBezTo>
                    <a:cubicBezTo>
                      <a:pt x="12233" y="-1388"/>
                      <a:pt x="5660" y="-435"/>
                      <a:pt x="2136" y="4137"/>
                    </a:cubicBezTo>
                    <a:cubicBezTo>
                      <a:pt x="-1388" y="8709"/>
                      <a:pt x="-435" y="15281"/>
                      <a:pt x="4136" y="1880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52" name="Google Shape;252;p1"/>
              <p:cNvSpPr/>
              <p:nvPr/>
            </p:nvSpPr>
            <p:spPr>
              <a:xfrm>
                <a:off x="7233284" y="3046414"/>
                <a:ext cx="27241" cy="8253"/>
              </a:xfrm>
              <a:custGeom>
                <a:avLst/>
                <a:gdLst/>
                <a:ahLst/>
                <a:cxnLst/>
                <a:rect l="l" t="t" r="r" b="b"/>
                <a:pathLst>
                  <a:path w="27241" h="8253" extrusionOk="0">
                    <a:moveTo>
                      <a:pt x="27242" y="3872"/>
                    </a:moveTo>
                    <a:cubicBezTo>
                      <a:pt x="27242" y="3872"/>
                      <a:pt x="12002" y="-7273"/>
                      <a:pt x="0" y="8253"/>
                    </a:cubicBezTo>
                  </a:path>
                </a:pathLst>
              </a:custGeom>
              <a:noFill/>
              <a:ln w="9525"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53" name="Google Shape;253;p1"/>
              <p:cNvSpPr/>
              <p:nvPr/>
            </p:nvSpPr>
            <p:spPr>
              <a:xfrm>
                <a:off x="7246619" y="3047904"/>
                <a:ext cx="5836" cy="23812"/>
              </a:xfrm>
              <a:custGeom>
                <a:avLst/>
                <a:gdLst/>
                <a:ahLst/>
                <a:cxnLst/>
                <a:rect l="l" t="t" r="r" b="b"/>
                <a:pathLst>
                  <a:path w="5836" h="23812" extrusionOk="0">
                    <a:moveTo>
                      <a:pt x="0" y="0"/>
                    </a:moveTo>
                    <a:cubicBezTo>
                      <a:pt x="0" y="0"/>
                      <a:pt x="10859" y="13335"/>
                      <a:pt x="2953" y="23813"/>
                    </a:cubicBezTo>
                  </a:path>
                </a:pathLst>
              </a:custGeom>
              <a:noFill/>
              <a:ln w="9525"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54" name="Google Shape;254;p1"/>
              <p:cNvSpPr/>
              <p:nvPr/>
            </p:nvSpPr>
            <p:spPr>
              <a:xfrm>
                <a:off x="7032878" y="2960033"/>
                <a:ext cx="192405" cy="131305"/>
              </a:xfrm>
              <a:custGeom>
                <a:avLst/>
                <a:gdLst/>
                <a:ahLst/>
                <a:cxnLst/>
                <a:rect l="l" t="t" r="r" b="b"/>
                <a:pathLst>
                  <a:path w="192405" h="131305" extrusionOk="0">
                    <a:moveTo>
                      <a:pt x="192405" y="79965"/>
                    </a:moveTo>
                    <a:cubicBezTo>
                      <a:pt x="192405" y="79965"/>
                      <a:pt x="185071" y="89014"/>
                      <a:pt x="187071" y="99873"/>
                    </a:cubicBezTo>
                    <a:cubicBezTo>
                      <a:pt x="187928" y="104730"/>
                      <a:pt x="186024" y="109779"/>
                      <a:pt x="181642" y="112065"/>
                    </a:cubicBezTo>
                    <a:lnTo>
                      <a:pt x="181070" y="112350"/>
                    </a:lnTo>
                    <a:cubicBezTo>
                      <a:pt x="176784" y="114636"/>
                      <a:pt x="171545" y="113874"/>
                      <a:pt x="168116" y="110350"/>
                    </a:cubicBezTo>
                    <a:cubicBezTo>
                      <a:pt x="146304" y="87776"/>
                      <a:pt x="64008" y="15291"/>
                      <a:pt x="0" y="131305"/>
                    </a:cubicBezTo>
                    <a:cubicBezTo>
                      <a:pt x="0" y="131305"/>
                      <a:pt x="9906" y="14529"/>
                      <a:pt x="94869" y="1289"/>
                    </a:cubicBezTo>
                    <a:cubicBezTo>
                      <a:pt x="179832" y="-11856"/>
                      <a:pt x="192405" y="79870"/>
                      <a:pt x="192405" y="7987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55" name="Google Shape;255;p1"/>
              <p:cNvSpPr/>
              <p:nvPr/>
            </p:nvSpPr>
            <p:spPr>
              <a:xfrm>
                <a:off x="7150878" y="3150965"/>
                <a:ext cx="13540" cy="25527"/>
              </a:xfrm>
              <a:custGeom>
                <a:avLst/>
                <a:gdLst/>
                <a:ahLst/>
                <a:cxnLst/>
                <a:rect l="l" t="t" r="r" b="b"/>
                <a:pathLst>
                  <a:path w="13540" h="25527" extrusionOk="0">
                    <a:moveTo>
                      <a:pt x="110" y="25527"/>
                    </a:moveTo>
                    <a:cubicBezTo>
                      <a:pt x="-556" y="16764"/>
                      <a:pt x="1539" y="5810"/>
                      <a:pt x="13541" y="0"/>
                    </a:cubicBezTo>
                  </a:path>
                </a:pathLst>
              </a:custGeom>
              <a:noFill/>
              <a:ln w="9525"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56" name="Google Shape;256;p1"/>
              <p:cNvSpPr/>
              <p:nvPr/>
            </p:nvSpPr>
            <p:spPr>
              <a:xfrm>
                <a:off x="7120032" y="3087719"/>
                <a:ext cx="8953" cy="16478"/>
              </a:xfrm>
              <a:custGeom>
                <a:avLst/>
                <a:gdLst/>
                <a:ahLst/>
                <a:cxnLst/>
                <a:rect l="l" t="t" r="r" b="b"/>
                <a:pathLst>
                  <a:path w="8953" h="16478" extrusionOk="0">
                    <a:moveTo>
                      <a:pt x="0" y="16478"/>
                    </a:moveTo>
                    <a:cubicBezTo>
                      <a:pt x="0" y="16478"/>
                      <a:pt x="6382" y="15907"/>
                      <a:pt x="8954" y="0"/>
                    </a:cubicBezTo>
                  </a:path>
                </a:pathLst>
              </a:custGeom>
              <a:noFill/>
              <a:ln w="9525"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nvGrpSpPr>
            <p:cNvPr id="257" name="Google Shape;257;p1"/>
            <p:cNvGrpSpPr/>
            <p:nvPr/>
          </p:nvGrpSpPr>
          <p:grpSpPr>
            <a:xfrm>
              <a:off x="7066978" y="3687727"/>
              <a:ext cx="925830" cy="555850"/>
              <a:chOff x="7066978" y="3687727"/>
              <a:chExt cx="925830" cy="555850"/>
            </a:xfrm>
          </p:grpSpPr>
          <p:sp>
            <p:nvSpPr>
              <p:cNvPr id="258" name="Google Shape;258;p1"/>
              <p:cNvSpPr/>
              <p:nvPr/>
            </p:nvSpPr>
            <p:spPr>
              <a:xfrm>
                <a:off x="7066978" y="3687727"/>
                <a:ext cx="925830" cy="555850"/>
              </a:xfrm>
              <a:custGeom>
                <a:avLst/>
                <a:gdLst/>
                <a:ahLst/>
                <a:cxnLst/>
                <a:rect l="l" t="t" r="r" b="b"/>
                <a:pathLst>
                  <a:path w="925830" h="555850" extrusionOk="0">
                    <a:moveTo>
                      <a:pt x="168307" y="57312"/>
                    </a:moveTo>
                    <a:lnTo>
                      <a:pt x="0" y="555851"/>
                    </a:lnTo>
                    <a:lnTo>
                      <a:pt x="372618" y="555851"/>
                    </a:lnTo>
                    <a:lnTo>
                      <a:pt x="410528" y="362303"/>
                    </a:lnTo>
                    <a:lnTo>
                      <a:pt x="523304" y="555851"/>
                    </a:lnTo>
                    <a:lnTo>
                      <a:pt x="925830" y="555851"/>
                    </a:lnTo>
                    <a:cubicBezTo>
                      <a:pt x="925830" y="555851"/>
                      <a:pt x="710089" y="165612"/>
                      <a:pt x="606647" y="33786"/>
                    </a:cubicBezTo>
                    <a:cubicBezTo>
                      <a:pt x="537686" y="-54130"/>
                      <a:pt x="168307" y="57312"/>
                      <a:pt x="168307" y="57312"/>
                    </a:cubicBezTo>
                    <a:close/>
                  </a:path>
                </a:pathLst>
              </a:custGeom>
              <a:solidFill>
                <a:schemeClr val="accent4"/>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259" name="Google Shape;259;p1"/>
              <p:cNvGrpSpPr/>
              <p:nvPr/>
            </p:nvGrpSpPr>
            <p:grpSpPr>
              <a:xfrm>
                <a:off x="7418432" y="3726465"/>
                <a:ext cx="514082" cy="490632"/>
                <a:chOff x="7418432" y="3726465"/>
                <a:chExt cx="514082" cy="490632"/>
              </a:xfrm>
            </p:grpSpPr>
            <p:sp>
              <p:nvSpPr>
                <p:cNvPr id="260" name="Google Shape;260;p1"/>
                <p:cNvSpPr/>
                <p:nvPr/>
              </p:nvSpPr>
              <p:spPr>
                <a:xfrm>
                  <a:off x="7542275" y="3763422"/>
                  <a:ext cx="178498" cy="143156"/>
                </a:xfrm>
                <a:custGeom>
                  <a:avLst/>
                  <a:gdLst/>
                  <a:ahLst/>
                  <a:cxnLst/>
                  <a:rect l="l" t="t" r="r" b="b"/>
                  <a:pathLst>
                    <a:path w="178498" h="143156" extrusionOk="0">
                      <a:moveTo>
                        <a:pt x="0" y="0"/>
                      </a:moveTo>
                      <a:cubicBezTo>
                        <a:pt x="0" y="0"/>
                        <a:pt x="45625" y="158020"/>
                        <a:pt x="178498" y="142018"/>
                      </a:cubicBezTo>
                    </a:path>
                  </a:pathLst>
                </a:custGeom>
                <a:solidFill>
                  <a:schemeClr val="accent4"/>
                </a:solidFill>
                <a:ln w="9525"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61" name="Google Shape;261;p1"/>
                <p:cNvSpPr/>
                <p:nvPr/>
              </p:nvSpPr>
              <p:spPr>
                <a:xfrm>
                  <a:off x="7615618" y="3726465"/>
                  <a:ext cx="316896" cy="490632"/>
                </a:xfrm>
                <a:custGeom>
                  <a:avLst/>
                  <a:gdLst/>
                  <a:ahLst/>
                  <a:cxnLst/>
                  <a:rect l="l" t="t" r="r" b="b"/>
                  <a:pathLst>
                    <a:path w="316896" h="490632" extrusionOk="0">
                      <a:moveTo>
                        <a:pt x="23908" y="0"/>
                      </a:moveTo>
                      <a:cubicBezTo>
                        <a:pt x="23908" y="0"/>
                        <a:pt x="272129" y="355663"/>
                        <a:pt x="316897" y="490633"/>
                      </a:cubicBezTo>
                      <a:lnTo>
                        <a:pt x="264223" y="490633"/>
                      </a:lnTo>
                      <a:cubicBezTo>
                        <a:pt x="264223" y="490633"/>
                        <a:pt x="42291" y="57340"/>
                        <a:pt x="0" y="18097"/>
                      </a:cubicBezTo>
                      <a:lnTo>
                        <a:pt x="23813" y="0"/>
                      </a:lnTo>
                      <a:close/>
                    </a:path>
                  </a:pathLst>
                </a:custGeom>
                <a:solidFill>
                  <a:schemeClr val="dk2"/>
                </a:solidFill>
                <a:ln w="9525"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62" name="Google Shape;262;p1"/>
                <p:cNvSpPr/>
                <p:nvPr/>
              </p:nvSpPr>
              <p:spPr>
                <a:xfrm rot="-238763">
                  <a:off x="7425784" y="3955635"/>
                  <a:ext cx="60887" cy="214009"/>
                </a:xfrm>
                <a:custGeom>
                  <a:avLst/>
                  <a:gdLst/>
                  <a:ahLst/>
                  <a:cxnLst/>
                  <a:rect l="l" t="t" r="r" b="b"/>
                  <a:pathLst>
                    <a:path w="105635" h="262794" extrusionOk="0">
                      <a:moveTo>
                        <a:pt x="13719" y="0"/>
                      </a:moveTo>
                      <a:cubicBezTo>
                        <a:pt x="13719" y="0"/>
                        <a:pt x="-22857" y="160496"/>
                        <a:pt x="23435" y="262795"/>
                      </a:cubicBezTo>
                      <a:lnTo>
                        <a:pt x="105635" y="154115"/>
                      </a:lnTo>
                      <a:lnTo>
                        <a:pt x="13624" y="0"/>
                      </a:lnTo>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grpSp>
          <p:nvGrpSpPr>
            <p:cNvPr id="263" name="Google Shape;263;p1"/>
            <p:cNvGrpSpPr/>
            <p:nvPr/>
          </p:nvGrpSpPr>
          <p:grpSpPr>
            <a:xfrm>
              <a:off x="6942296" y="2972808"/>
              <a:ext cx="758218" cy="915391"/>
              <a:chOff x="6942296" y="2972808"/>
              <a:chExt cx="758218" cy="915391"/>
            </a:xfrm>
          </p:grpSpPr>
          <p:sp>
            <p:nvSpPr>
              <p:cNvPr id="264" name="Google Shape;264;p1"/>
              <p:cNvSpPr/>
              <p:nvPr/>
            </p:nvSpPr>
            <p:spPr>
              <a:xfrm>
                <a:off x="6942296" y="2972808"/>
                <a:ext cx="758218" cy="915391"/>
              </a:xfrm>
              <a:custGeom>
                <a:avLst/>
                <a:gdLst/>
                <a:ahLst/>
                <a:cxnLst/>
                <a:rect l="l" t="t" r="r" b="b"/>
                <a:pathLst>
                  <a:path w="758218" h="915391" extrusionOk="0">
                    <a:moveTo>
                      <a:pt x="294608" y="289599"/>
                    </a:moveTo>
                    <a:cubicBezTo>
                      <a:pt x="294608" y="289599"/>
                      <a:pt x="377095" y="270073"/>
                      <a:pt x="389001" y="206636"/>
                    </a:cubicBezTo>
                    <a:lnTo>
                      <a:pt x="363855" y="38711"/>
                    </a:lnTo>
                    <a:cubicBezTo>
                      <a:pt x="363855" y="38711"/>
                      <a:pt x="540067" y="-10724"/>
                      <a:pt x="593788" y="2135"/>
                    </a:cubicBezTo>
                    <a:lnTo>
                      <a:pt x="613696" y="258453"/>
                    </a:lnTo>
                    <a:cubicBezTo>
                      <a:pt x="613696" y="258453"/>
                      <a:pt x="714661" y="646501"/>
                      <a:pt x="726853" y="695841"/>
                    </a:cubicBezTo>
                    <a:cubicBezTo>
                      <a:pt x="739045" y="745180"/>
                      <a:pt x="761524" y="751371"/>
                      <a:pt x="757809" y="768326"/>
                    </a:cubicBezTo>
                    <a:cubicBezTo>
                      <a:pt x="754094" y="785280"/>
                      <a:pt x="251079" y="915392"/>
                      <a:pt x="251079" y="915392"/>
                    </a:cubicBezTo>
                    <a:lnTo>
                      <a:pt x="221171" y="655359"/>
                    </a:lnTo>
                    <a:lnTo>
                      <a:pt x="190881" y="686601"/>
                    </a:lnTo>
                    <a:cubicBezTo>
                      <a:pt x="190881" y="686601"/>
                      <a:pt x="16954" y="577159"/>
                      <a:pt x="0" y="545536"/>
                    </a:cubicBezTo>
                    <a:cubicBezTo>
                      <a:pt x="0" y="545536"/>
                      <a:pt x="191548" y="300077"/>
                      <a:pt x="294608" y="289599"/>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65" name="Google Shape;265;p1"/>
              <p:cNvSpPr/>
              <p:nvPr/>
            </p:nvSpPr>
            <p:spPr>
              <a:xfrm>
                <a:off x="7106223" y="3548731"/>
                <a:ext cx="63998" cy="109088"/>
              </a:xfrm>
              <a:custGeom>
                <a:avLst/>
                <a:gdLst/>
                <a:ahLst/>
                <a:cxnLst/>
                <a:rect l="l" t="t" r="r" b="b"/>
                <a:pathLst>
                  <a:path w="63998" h="171118" extrusionOk="0">
                    <a:moveTo>
                      <a:pt x="57712" y="0"/>
                    </a:moveTo>
                    <a:cubicBezTo>
                      <a:pt x="57712" y="0"/>
                      <a:pt x="-2581" y="82201"/>
                      <a:pt x="86" y="146018"/>
                    </a:cubicBezTo>
                    <a:cubicBezTo>
                      <a:pt x="2753" y="209836"/>
                      <a:pt x="63999" y="131826"/>
                      <a:pt x="63999" y="131826"/>
                    </a:cubicBezTo>
                    <a:cubicBezTo>
                      <a:pt x="63999" y="131826"/>
                      <a:pt x="50187" y="29908"/>
                      <a:pt x="57712" y="0"/>
                    </a:cubicBezTo>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nvGrpSpPr>
            <p:cNvPr id="266" name="Google Shape;266;p1"/>
            <p:cNvGrpSpPr/>
            <p:nvPr/>
          </p:nvGrpSpPr>
          <p:grpSpPr>
            <a:xfrm>
              <a:off x="6649296" y="5039966"/>
              <a:ext cx="509111" cy="210213"/>
              <a:chOff x="6649296" y="5039966"/>
              <a:chExt cx="509111" cy="210213"/>
            </a:xfrm>
          </p:grpSpPr>
          <p:sp>
            <p:nvSpPr>
              <p:cNvPr id="267" name="Google Shape;267;p1"/>
              <p:cNvSpPr/>
              <p:nvPr/>
            </p:nvSpPr>
            <p:spPr>
              <a:xfrm>
                <a:off x="6651305" y="5039966"/>
                <a:ext cx="507102" cy="200688"/>
              </a:xfrm>
              <a:custGeom>
                <a:avLst/>
                <a:gdLst/>
                <a:ahLst/>
                <a:cxnLst/>
                <a:rect l="l" t="t" r="r" b="b"/>
                <a:pathLst>
                  <a:path w="507102" h="200688" extrusionOk="0">
                    <a:moveTo>
                      <a:pt x="496350" y="59243"/>
                    </a:moveTo>
                    <a:cubicBezTo>
                      <a:pt x="494350" y="52385"/>
                      <a:pt x="485777" y="49908"/>
                      <a:pt x="480539" y="54766"/>
                    </a:cubicBezTo>
                    <a:cubicBezTo>
                      <a:pt x="465204" y="68958"/>
                      <a:pt x="435866" y="92009"/>
                      <a:pt x="407768" y="92009"/>
                    </a:cubicBezTo>
                    <a:cubicBezTo>
                      <a:pt x="375859" y="92009"/>
                      <a:pt x="341950" y="60195"/>
                      <a:pt x="343950" y="53718"/>
                    </a:cubicBezTo>
                    <a:cubicBezTo>
                      <a:pt x="350046" y="34573"/>
                      <a:pt x="338521" y="3045"/>
                      <a:pt x="318709" y="92"/>
                    </a:cubicBezTo>
                    <a:cubicBezTo>
                      <a:pt x="292515" y="-3813"/>
                      <a:pt x="154593" y="117155"/>
                      <a:pt x="61629" y="137347"/>
                    </a:cubicBezTo>
                    <a:lnTo>
                      <a:pt x="28673" y="148682"/>
                    </a:lnTo>
                    <a:cubicBezTo>
                      <a:pt x="11432" y="154588"/>
                      <a:pt x="-188" y="170876"/>
                      <a:pt x="2" y="189164"/>
                    </a:cubicBezTo>
                    <a:cubicBezTo>
                      <a:pt x="2" y="195641"/>
                      <a:pt x="5527" y="200689"/>
                      <a:pt x="12004" y="200689"/>
                    </a:cubicBezTo>
                    <a:lnTo>
                      <a:pt x="467680" y="200689"/>
                    </a:lnTo>
                    <a:cubicBezTo>
                      <a:pt x="483587" y="200689"/>
                      <a:pt x="497684" y="190116"/>
                      <a:pt x="501780" y="174686"/>
                    </a:cubicBezTo>
                    <a:cubicBezTo>
                      <a:pt x="507875" y="151540"/>
                      <a:pt x="511685" y="112964"/>
                      <a:pt x="496255" y="59243"/>
                    </a:cubicBezTo>
                    <a:close/>
                  </a:path>
                </a:pathLst>
              </a:custGeom>
              <a:solidFill>
                <a:schemeClr val="accent2"/>
              </a:solidFill>
              <a:ln w="9525"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68" name="Google Shape;268;p1"/>
              <p:cNvSpPr/>
              <p:nvPr/>
            </p:nvSpPr>
            <p:spPr>
              <a:xfrm>
                <a:off x="6649296" y="5201507"/>
                <a:ext cx="507443" cy="48672"/>
              </a:xfrm>
              <a:custGeom>
                <a:avLst/>
                <a:gdLst/>
                <a:ahLst/>
                <a:cxnLst/>
                <a:rect l="l" t="t" r="r" b="b"/>
                <a:pathLst>
                  <a:path w="507443" h="48672" extrusionOk="0">
                    <a:moveTo>
                      <a:pt x="2201" y="27622"/>
                    </a:moveTo>
                    <a:cubicBezTo>
                      <a:pt x="2201" y="27622"/>
                      <a:pt x="-2752" y="39053"/>
                      <a:pt x="2201" y="48673"/>
                    </a:cubicBezTo>
                    <a:lnTo>
                      <a:pt x="479880" y="48673"/>
                    </a:lnTo>
                    <a:cubicBezTo>
                      <a:pt x="487976" y="48673"/>
                      <a:pt x="495596" y="44387"/>
                      <a:pt x="499502" y="37338"/>
                    </a:cubicBezTo>
                    <a:cubicBezTo>
                      <a:pt x="504359" y="28480"/>
                      <a:pt x="509312" y="15145"/>
                      <a:pt x="506741" y="0"/>
                    </a:cubicBezTo>
                    <a:cubicBezTo>
                      <a:pt x="506741" y="0"/>
                      <a:pt x="415205" y="33052"/>
                      <a:pt x="2201" y="27622"/>
                    </a:cubicBezTo>
                    <a:close/>
                  </a:path>
                </a:pathLst>
              </a:custGeom>
              <a:solidFill>
                <a:schemeClr val="accent4"/>
              </a:solidFill>
              <a:ln w="9525"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
          <p:nvSpPr>
            <p:cNvPr id="269" name="Google Shape;269;p1"/>
            <p:cNvSpPr/>
            <p:nvPr/>
          </p:nvSpPr>
          <p:spPr>
            <a:xfrm>
              <a:off x="7162756" y="3534251"/>
              <a:ext cx="3377" cy="94011"/>
            </a:xfrm>
            <a:custGeom>
              <a:avLst/>
              <a:gdLst/>
              <a:ahLst/>
              <a:cxnLst/>
              <a:rect l="l" t="t" r="r" b="b"/>
              <a:pathLst>
                <a:path w="3377" h="94011" extrusionOk="0">
                  <a:moveTo>
                    <a:pt x="3377" y="0"/>
                  </a:moveTo>
                  <a:cubicBezTo>
                    <a:pt x="3377" y="0"/>
                    <a:pt x="-1862" y="28289"/>
                    <a:pt x="710" y="94012"/>
                  </a:cubicBezTo>
                </a:path>
              </a:pathLst>
            </a:custGeom>
            <a:solidFill>
              <a:srgbClr val="FFFAE6"/>
            </a:solidFill>
            <a:ln w="9525"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270" name="Google Shape;270;p1"/>
            <p:cNvGrpSpPr/>
            <p:nvPr/>
          </p:nvGrpSpPr>
          <p:grpSpPr>
            <a:xfrm>
              <a:off x="6891674" y="3500627"/>
              <a:ext cx="414208" cy="525440"/>
              <a:chOff x="6891674" y="3500627"/>
              <a:chExt cx="414208" cy="525440"/>
            </a:xfrm>
          </p:grpSpPr>
          <p:sp>
            <p:nvSpPr>
              <p:cNvPr id="271" name="Google Shape;271;p1"/>
              <p:cNvSpPr/>
              <p:nvPr/>
            </p:nvSpPr>
            <p:spPr>
              <a:xfrm>
                <a:off x="6891674" y="3500627"/>
                <a:ext cx="414208" cy="525440"/>
              </a:xfrm>
              <a:custGeom>
                <a:avLst/>
                <a:gdLst/>
                <a:ahLst/>
                <a:cxnLst/>
                <a:rect l="l" t="t" r="r" b="b"/>
                <a:pathLst>
                  <a:path w="414208" h="525440" extrusionOk="0">
                    <a:moveTo>
                      <a:pt x="80150" y="191"/>
                    </a:moveTo>
                    <a:lnTo>
                      <a:pt x="29000" y="72962"/>
                    </a:lnTo>
                    <a:cubicBezTo>
                      <a:pt x="-18911" y="134493"/>
                      <a:pt x="-6052" y="223552"/>
                      <a:pt x="57194" y="269081"/>
                    </a:cubicBezTo>
                    <a:lnTo>
                      <a:pt x="256362" y="431863"/>
                    </a:lnTo>
                    <a:cubicBezTo>
                      <a:pt x="256362" y="431863"/>
                      <a:pt x="298558" y="480917"/>
                      <a:pt x="323894" y="496062"/>
                    </a:cubicBezTo>
                    <a:cubicBezTo>
                      <a:pt x="345326" y="508826"/>
                      <a:pt x="354279" y="528923"/>
                      <a:pt x="363518" y="524923"/>
                    </a:cubicBezTo>
                    <a:cubicBezTo>
                      <a:pt x="372758" y="520922"/>
                      <a:pt x="343992" y="476345"/>
                      <a:pt x="343992" y="476345"/>
                    </a:cubicBezTo>
                    <a:cubicBezTo>
                      <a:pt x="343992" y="476345"/>
                      <a:pt x="379044" y="505396"/>
                      <a:pt x="387712" y="497491"/>
                    </a:cubicBezTo>
                    <a:cubicBezTo>
                      <a:pt x="396379" y="489585"/>
                      <a:pt x="356279" y="442246"/>
                      <a:pt x="356279" y="442246"/>
                    </a:cubicBezTo>
                    <a:cubicBezTo>
                      <a:pt x="356279" y="442246"/>
                      <a:pt x="397427" y="470345"/>
                      <a:pt x="404952" y="463201"/>
                    </a:cubicBezTo>
                    <a:cubicBezTo>
                      <a:pt x="412477" y="456152"/>
                      <a:pt x="374758" y="414909"/>
                      <a:pt x="374758" y="414909"/>
                    </a:cubicBezTo>
                    <a:cubicBezTo>
                      <a:pt x="374758" y="414909"/>
                      <a:pt x="406476" y="416814"/>
                      <a:pt x="413810" y="408432"/>
                    </a:cubicBezTo>
                    <a:cubicBezTo>
                      <a:pt x="421144" y="400050"/>
                      <a:pt x="324752" y="357569"/>
                      <a:pt x="324752" y="357569"/>
                    </a:cubicBezTo>
                    <a:lnTo>
                      <a:pt x="214547" y="185071"/>
                    </a:lnTo>
                    <a:lnTo>
                      <a:pt x="241408" y="158687"/>
                    </a:lnTo>
                    <a:lnTo>
                      <a:pt x="80054" y="0"/>
                    </a:lnTo>
                    <a:close/>
                  </a:path>
                </a:pathLst>
              </a:custGeom>
              <a:solidFill>
                <a:srgbClr val="9E4E27"/>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72" name="Google Shape;272;p1"/>
              <p:cNvSpPr/>
              <p:nvPr/>
            </p:nvSpPr>
            <p:spPr>
              <a:xfrm>
                <a:off x="7078218" y="3657695"/>
                <a:ext cx="28098" cy="28098"/>
              </a:xfrm>
              <a:custGeom>
                <a:avLst/>
                <a:gdLst/>
                <a:ahLst/>
                <a:cxnLst/>
                <a:rect l="l" t="t" r="r" b="b"/>
                <a:pathLst>
                  <a:path w="28098" h="28098" extrusionOk="0">
                    <a:moveTo>
                      <a:pt x="28099" y="28099"/>
                    </a:moveTo>
                    <a:lnTo>
                      <a:pt x="0" y="0"/>
                    </a:lnTo>
                  </a:path>
                </a:pathLst>
              </a:custGeom>
              <a:noFill/>
              <a:ln w="9525"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
          <p:nvSpPr>
            <p:cNvPr id="273" name="Google Shape;273;p1"/>
            <p:cNvSpPr/>
            <p:nvPr/>
          </p:nvSpPr>
          <p:spPr>
            <a:xfrm>
              <a:off x="6929913" y="3482054"/>
              <a:ext cx="223266" cy="196024"/>
            </a:xfrm>
            <a:custGeom>
              <a:avLst/>
              <a:gdLst/>
              <a:ahLst/>
              <a:cxnLst/>
              <a:rect l="l" t="t" r="r" b="b"/>
              <a:pathLst>
                <a:path w="223266" h="196024" extrusionOk="0">
                  <a:moveTo>
                    <a:pt x="29623" y="95"/>
                  </a:moveTo>
                  <a:cubicBezTo>
                    <a:pt x="29623" y="95"/>
                    <a:pt x="199073" y="150400"/>
                    <a:pt x="223266" y="168116"/>
                  </a:cubicBezTo>
                  <a:lnTo>
                    <a:pt x="201263" y="196024"/>
                  </a:lnTo>
                  <a:cubicBezTo>
                    <a:pt x="201263" y="196024"/>
                    <a:pt x="22003" y="79629"/>
                    <a:pt x="0" y="37719"/>
                  </a:cubicBezTo>
                  <a:lnTo>
                    <a:pt x="29623" y="0"/>
                  </a:lnTo>
                  <a:close/>
                </a:path>
              </a:pathLst>
            </a:custGeom>
            <a:solidFill>
              <a:schemeClr val="accent4"/>
            </a:solidFill>
            <a:ln w="9525"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74" name="Google Shape;274;p1"/>
            <p:cNvSpPr/>
            <p:nvPr/>
          </p:nvSpPr>
          <p:spPr>
            <a:xfrm>
              <a:off x="7296816" y="2964465"/>
              <a:ext cx="249935" cy="72675"/>
            </a:xfrm>
            <a:custGeom>
              <a:avLst/>
              <a:gdLst/>
              <a:ahLst/>
              <a:cxnLst/>
              <a:rect l="l" t="t" r="r" b="b"/>
              <a:pathLst>
                <a:path w="249935" h="72675" extrusionOk="0">
                  <a:moveTo>
                    <a:pt x="0" y="40100"/>
                  </a:moveTo>
                  <a:lnTo>
                    <a:pt x="7239" y="72676"/>
                  </a:lnTo>
                  <a:cubicBezTo>
                    <a:pt x="7239" y="72676"/>
                    <a:pt x="161163" y="36576"/>
                    <a:pt x="249936" y="41339"/>
                  </a:cubicBezTo>
                  <a:lnTo>
                    <a:pt x="246031" y="0"/>
                  </a:lnTo>
                  <a:cubicBezTo>
                    <a:pt x="246031" y="0"/>
                    <a:pt x="58960" y="11716"/>
                    <a:pt x="0" y="40005"/>
                  </a:cubicBezTo>
                  <a:close/>
                </a:path>
              </a:pathLst>
            </a:custGeom>
            <a:solidFill>
              <a:schemeClr val="accent4"/>
            </a:solidFill>
            <a:ln w="9525"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75" name="Google Shape;275;p1"/>
            <p:cNvSpPr/>
            <p:nvPr/>
          </p:nvSpPr>
          <p:spPr>
            <a:xfrm>
              <a:off x="7431786" y="3964686"/>
              <a:ext cx="45815" cy="85343"/>
            </a:xfrm>
            <a:custGeom>
              <a:avLst/>
              <a:gdLst/>
              <a:ahLst/>
              <a:cxnLst/>
              <a:rect l="l" t="t" r="r" b="b"/>
              <a:pathLst>
                <a:path w="45815" h="85343" extrusionOk="0">
                  <a:moveTo>
                    <a:pt x="45815" y="85344"/>
                  </a:moveTo>
                  <a:lnTo>
                    <a:pt x="0" y="0"/>
                  </a:lnTo>
                </a:path>
              </a:pathLst>
            </a:custGeom>
            <a:noFill/>
            <a:ln w="9525"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76" name="Google Shape;276;p1"/>
            <p:cNvSpPr/>
            <p:nvPr/>
          </p:nvSpPr>
          <p:spPr>
            <a:xfrm>
              <a:off x="7026306" y="3013329"/>
              <a:ext cx="163925" cy="138207"/>
            </a:xfrm>
            <a:custGeom>
              <a:avLst/>
              <a:gdLst/>
              <a:ahLst/>
              <a:cxnLst/>
              <a:rect l="l" t="t" r="r" b="b"/>
              <a:pathLst>
                <a:path w="163925" h="138207" extrusionOk="0">
                  <a:moveTo>
                    <a:pt x="23050" y="138113"/>
                  </a:moveTo>
                  <a:lnTo>
                    <a:pt x="55912" y="106871"/>
                  </a:lnTo>
                  <a:cubicBezTo>
                    <a:pt x="62293" y="100870"/>
                    <a:pt x="65913" y="92392"/>
                    <a:pt x="65913" y="83629"/>
                  </a:cubicBezTo>
                  <a:lnTo>
                    <a:pt x="65913" y="58293"/>
                  </a:lnTo>
                  <a:lnTo>
                    <a:pt x="78962" y="64008"/>
                  </a:lnTo>
                  <a:cubicBezTo>
                    <a:pt x="89821" y="68771"/>
                    <a:pt x="102394" y="67056"/>
                    <a:pt x="111728" y="59722"/>
                  </a:cubicBezTo>
                  <a:lnTo>
                    <a:pt x="163925" y="18193"/>
                  </a:lnTo>
                  <a:lnTo>
                    <a:pt x="79343" y="0"/>
                  </a:lnTo>
                  <a:lnTo>
                    <a:pt x="6572" y="41434"/>
                  </a:lnTo>
                  <a:lnTo>
                    <a:pt x="0" y="78105"/>
                  </a:lnTo>
                  <a:lnTo>
                    <a:pt x="23146" y="138208"/>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
        <p:nvSpPr>
          <p:cNvPr id="277" name="Google Shape;277;p1"/>
          <p:cNvSpPr txBox="1"/>
          <p:nvPr/>
        </p:nvSpPr>
        <p:spPr>
          <a:xfrm>
            <a:off x="5865089" y="4631547"/>
            <a:ext cx="2284500" cy="246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000" i="0" u="none" strike="noStrike" cap="none">
                <a:solidFill>
                  <a:schemeClr val="lt1"/>
                </a:solidFill>
                <a:latin typeface="Alexandria SemiBold"/>
                <a:ea typeface="Alexandria SemiBold"/>
                <a:cs typeface="Alexandria SemiBold"/>
                <a:sym typeface="Alexandria SemiBold"/>
              </a:rPr>
              <a:t>Maureen Dzifa Awumee Quist</a:t>
            </a:r>
            <a:endParaRPr sz="1200">
              <a:latin typeface="Alexandria SemiBold"/>
              <a:ea typeface="Alexandria SemiBold"/>
              <a:cs typeface="Alexandria SemiBold"/>
              <a:sym typeface="Alexandria SemiBold"/>
            </a:endParaRPr>
          </a:p>
        </p:txBody>
      </p:sp>
      <p:sp>
        <p:nvSpPr>
          <p:cNvPr id="278" name="Google Shape;278;p1"/>
          <p:cNvSpPr txBox="1"/>
          <p:nvPr/>
        </p:nvSpPr>
        <p:spPr>
          <a:xfrm>
            <a:off x="5887661" y="4793941"/>
            <a:ext cx="1147762" cy="23416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chemeClr val="dk1"/>
              </a:buClr>
              <a:buSzPts val="1400"/>
              <a:buFont typeface="Nunito"/>
              <a:buNone/>
            </a:pPr>
            <a:r>
              <a:rPr lang="en-US" sz="500" dirty="0">
                <a:solidFill>
                  <a:schemeClr val="lt1"/>
                </a:solidFill>
                <a:latin typeface="Alexandria SemiBold"/>
                <a:ea typeface="Alexandria SemiBold"/>
                <a:cs typeface="Alexandria SemiBold"/>
                <a:sym typeface="Alexandria SemiBold"/>
              </a:rPr>
              <a:t>icons</a:t>
            </a:r>
            <a:r>
              <a:rPr lang="en-US" sz="500" i="0" u="none" strike="noStrike" cap="none" dirty="0">
                <a:solidFill>
                  <a:schemeClr val="lt1"/>
                </a:solidFill>
                <a:latin typeface="Alexandria SemiBold"/>
                <a:ea typeface="Alexandria SemiBold"/>
                <a:cs typeface="Alexandria SemiBold"/>
                <a:sym typeface="Alexandria SemiBold"/>
              </a:rPr>
              <a:t>: </a:t>
            </a:r>
            <a:r>
              <a:rPr lang="en-US" sz="500" i="0" u="none" strike="noStrike" cap="none" dirty="0" err="1">
                <a:solidFill>
                  <a:schemeClr val="lt1"/>
                </a:solidFill>
                <a:latin typeface="Alexandria SemiBold"/>
                <a:ea typeface="Alexandria SemiBold"/>
                <a:cs typeface="Alexandria SemiBold"/>
                <a:sym typeface="Alexandria SemiBold"/>
              </a:rPr>
              <a:t>slidesgo</a:t>
            </a:r>
            <a:endParaRPr sz="500" i="0" u="none" strike="noStrike" cap="none" dirty="0">
              <a:solidFill>
                <a:schemeClr val="lt1"/>
              </a:solidFill>
              <a:latin typeface="Alexandria SemiBold"/>
              <a:ea typeface="Alexandria SemiBold"/>
              <a:cs typeface="Alexandria SemiBold"/>
              <a:sym typeface="Alexandria SemiBo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76"/>
        <p:cNvGrpSpPr/>
        <p:nvPr/>
      </p:nvGrpSpPr>
      <p:grpSpPr>
        <a:xfrm>
          <a:off x="0" y="0"/>
          <a:ext cx="0" cy="0"/>
          <a:chOff x="0" y="0"/>
          <a:chExt cx="0" cy="0"/>
        </a:xfrm>
      </p:grpSpPr>
      <p:pic>
        <p:nvPicPr>
          <p:cNvPr id="577" name="Google Shape;577;g315e64b246f_0_164"/>
          <p:cNvPicPr preferRelativeResize="0"/>
          <p:nvPr/>
        </p:nvPicPr>
        <p:blipFill rotWithShape="1">
          <a:blip r:embed="rId3">
            <a:alphaModFix/>
          </a:blip>
          <a:srcRect/>
          <a:stretch/>
        </p:blipFill>
        <p:spPr>
          <a:xfrm>
            <a:off x="549529" y="1230750"/>
            <a:ext cx="1170434" cy="1170431"/>
          </a:xfrm>
          <a:prstGeom prst="rect">
            <a:avLst/>
          </a:prstGeom>
          <a:noFill/>
          <a:ln>
            <a:noFill/>
          </a:ln>
        </p:spPr>
      </p:pic>
      <p:sp>
        <p:nvSpPr>
          <p:cNvPr id="578" name="Google Shape;578;g315e64b246f_0_164"/>
          <p:cNvSpPr txBox="1"/>
          <p:nvPr/>
        </p:nvSpPr>
        <p:spPr>
          <a:xfrm>
            <a:off x="367725" y="174000"/>
            <a:ext cx="8160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300"/>
              <a:buFont typeface="Alexandria"/>
              <a:buNone/>
            </a:pPr>
            <a:r>
              <a:rPr lang="en-US" sz="3000" b="1" i="0" u="none" strike="noStrike" cap="none">
                <a:solidFill>
                  <a:schemeClr val="lt1"/>
                </a:solidFill>
                <a:latin typeface="Alexandria"/>
                <a:ea typeface="Alexandria"/>
                <a:cs typeface="Alexandria"/>
                <a:sym typeface="Alexandria"/>
              </a:rPr>
              <a:t>Analysis – Insights on Segmentation 03</a:t>
            </a:r>
            <a:endParaRPr sz="3000" b="1" i="0" u="none" strike="noStrike" cap="none">
              <a:solidFill>
                <a:schemeClr val="lt1"/>
              </a:solidFill>
              <a:latin typeface="Alexandria"/>
              <a:ea typeface="Alexandria"/>
              <a:cs typeface="Alexandria"/>
              <a:sym typeface="Alexandria"/>
            </a:endParaRPr>
          </a:p>
        </p:txBody>
      </p:sp>
      <p:cxnSp>
        <p:nvCxnSpPr>
          <p:cNvPr id="579" name="Google Shape;579;g315e64b246f_0_164"/>
          <p:cNvCxnSpPr/>
          <p:nvPr/>
        </p:nvCxnSpPr>
        <p:spPr>
          <a:xfrm>
            <a:off x="494676" y="824459"/>
            <a:ext cx="1280100" cy="0"/>
          </a:xfrm>
          <a:prstGeom prst="straightConnector1">
            <a:avLst/>
          </a:prstGeom>
          <a:noFill/>
          <a:ln w="44450" cap="flat" cmpd="sng">
            <a:solidFill>
              <a:srgbClr val="FF9E00"/>
            </a:solidFill>
            <a:prstDash val="solid"/>
            <a:round/>
            <a:headEnd type="none" w="sm" len="sm"/>
            <a:tailEnd type="none" w="sm" len="sm"/>
          </a:ln>
        </p:spPr>
      </p:cxnSp>
      <p:sp>
        <p:nvSpPr>
          <p:cNvPr id="580" name="Google Shape;580;g315e64b246f_0_164"/>
          <p:cNvSpPr txBox="1"/>
          <p:nvPr/>
        </p:nvSpPr>
        <p:spPr>
          <a:xfrm>
            <a:off x="1806875" y="1223200"/>
            <a:ext cx="2397900" cy="2850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US" sz="1200">
                <a:solidFill>
                  <a:schemeClr val="lt1"/>
                </a:solidFill>
                <a:latin typeface="Alexandria Medium"/>
                <a:ea typeface="Alexandria Medium"/>
                <a:cs typeface="Alexandria Medium"/>
                <a:sym typeface="Alexandria Medium"/>
              </a:rPr>
              <a:t>03 Fitness Buffs </a:t>
            </a:r>
            <a:endParaRPr sz="1200">
              <a:solidFill>
                <a:schemeClr val="lt1"/>
              </a:solidFill>
              <a:latin typeface="Alexandria Medium"/>
              <a:ea typeface="Alexandria Medium"/>
              <a:cs typeface="Alexandria Medium"/>
              <a:sym typeface="Alexandria Medium"/>
            </a:endParaRPr>
          </a:p>
        </p:txBody>
      </p:sp>
      <p:sp>
        <p:nvSpPr>
          <p:cNvPr id="581" name="Google Shape;581;g315e64b246f_0_164"/>
          <p:cNvSpPr txBox="1"/>
          <p:nvPr/>
        </p:nvSpPr>
        <p:spPr>
          <a:xfrm>
            <a:off x="1871850" y="1508200"/>
            <a:ext cx="6798300" cy="975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1200" dirty="0">
                <a:solidFill>
                  <a:schemeClr val="lt1"/>
                </a:solidFill>
                <a:latin typeface="Alexandria Medium"/>
                <a:ea typeface="Alexandria Medium"/>
                <a:cs typeface="Alexandria Medium"/>
                <a:sym typeface="Alexandria Medium"/>
              </a:rPr>
              <a:t>This group stands out from the other two. They engage in various fitness activities, with Crew’s Cup being just one part of their routine. They perceive it as more affordable compared to other gym memberships. Positioned between the loyal customers and bargain hunters, they attend an average of 110 classes, contributing an average of $1,202.41.</a:t>
            </a:r>
            <a:endParaRPr sz="1200" dirty="0">
              <a:solidFill>
                <a:schemeClr val="lt1"/>
              </a:solidFill>
              <a:latin typeface="Alexandria Medium"/>
              <a:ea typeface="Alexandria Medium"/>
              <a:cs typeface="Alexandria Medium"/>
              <a:sym typeface="Alexandria Medium"/>
            </a:endParaRPr>
          </a:p>
          <a:p>
            <a:pPr marL="0" lvl="0" indent="0" algn="l" rtl="0">
              <a:lnSpc>
                <a:spcPct val="115000"/>
              </a:lnSpc>
              <a:spcBef>
                <a:spcPts val="0"/>
              </a:spcBef>
              <a:spcAft>
                <a:spcPts val="0"/>
              </a:spcAft>
              <a:buNone/>
            </a:pPr>
            <a:endParaRPr sz="1200" dirty="0">
              <a:solidFill>
                <a:schemeClr val="lt1"/>
              </a:solidFill>
              <a:latin typeface="Alexandria Medium"/>
              <a:ea typeface="Alexandria Medium"/>
              <a:cs typeface="Alexandria Medium"/>
              <a:sym typeface="Alexandria Medium"/>
            </a:endParaRPr>
          </a:p>
          <a:p>
            <a:pPr marL="0" lvl="0" indent="0" algn="l" rtl="0">
              <a:lnSpc>
                <a:spcPct val="115000"/>
              </a:lnSpc>
              <a:spcBef>
                <a:spcPts val="0"/>
              </a:spcBef>
              <a:spcAft>
                <a:spcPts val="0"/>
              </a:spcAft>
              <a:buNone/>
            </a:pPr>
            <a:r>
              <a:rPr lang="en-US" sz="1200" dirty="0">
                <a:solidFill>
                  <a:schemeClr val="lt1"/>
                </a:solidFill>
                <a:latin typeface="Alexandria Medium"/>
                <a:ea typeface="Alexandria Medium"/>
                <a:cs typeface="Alexandria Medium"/>
                <a:sym typeface="Alexandria Medium"/>
              </a:rPr>
              <a:t>sample size = 482 out of 1500 respondents</a:t>
            </a:r>
            <a:endParaRPr sz="1200" dirty="0">
              <a:solidFill>
                <a:schemeClr val="lt1"/>
              </a:solidFill>
              <a:latin typeface="Alexandria Medium"/>
              <a:ea typeface="Alexandria Medium"/>
              <a:cs typeface="Alexandria Medium"/>
              <a:sym typeface="Alexandria Medium"/>
            </a:endParaRPr>
          </a:p>
        </p:txBody>
      </p:sp>
      <p:sp>
        <p:nvSpPr>
          <p:cNvPr id="582" name="Google Shape;582;g315e64b246f_0_164"/>
          <p:cNvSpPr txBox="1"/>
          <p:nvPr/>
        </p:nvSpPr>
        <p:spPr>
          <a:xfrm>
            <a:off x="458975" y="902200"/>
            <a:ext cx="3745800" cy="25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200">
                <a:solidFill>
                  <a:schemeClr val="lt1"/>
                </a:solidFill>
                <a:latin typeface="Alexandria Medium"/>
                <a:ea typeface="Alexandria Medium"/>
                <a:cs typeface="Alexandria Medium"/>
                <a:sym typeface="Alexandria Medium"/>
              </a:rPr>
              <a:t>validating the Monk’s cluster personas</a:t>
            </a:r>
            <a:endParaRPr sz="1200" i="0" u="none" strike="noStrike" cap="none">
              <a:solidFill>
                <a:schemeClr val="lt1"/>
              </a:solidFill>
              <a:latin typeface="Alexandria Medium"/>
              <a:ea typeface="Alexandria Medium"/>
              <a:cs typeface="Alexandria Medium"/>
              <a:sym typeface="Alexandria Medium"/>
            </a:endParaRPr>
          </a:p>
        </p:txBody>
      </p:sp>
      <p:sp>
        <p:nvSpPr>
          <p:cNvPr id="583" name="Google Shape;583;g315e64b246f_0_164"/>
          <p:cNvSpPr txBox="1"/>
          <p:nvPr/>
        </p:nvSpPr>
        <p:spPr>
          <a:xfrm>
            <a:off x="494675" y="3228225"/>
            <a:ext cx="8390700" cy="1293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200">
                <a:solidFill>
                  <a:schemeClr val="lt1"/>
                </a:solidFill>
                <a:latin typeface="Alexandria Medium"/>
                <a:ea typeface="Alexandria Medium"/>
                <a:cs typeface="Alexandria Medium"/>
                <a:sym typeface="Alexandria Medium"/>
              </a:rPr>
              <a:t>Commitment Level: </a:t>
            </a:r>
            <a:endParaRPr sz="1200">
              <a:solidFill>
                <a:schemeClr val="lt1"/>
              </a:solidFill>
              <a:latin typeface="Alexandria Medium"/>
              <a:ea typeface="Alexandria Medium"/>
              <a:cs typeface="Alexandria Medium"/>
              <a:sym typeface="Alexandria Medium"/>
            </a:endParaRPr>
          </a:p>
          <a:p>
            <a:pPr marL="0" lvl="0" indent="0" algn="l" rtl="0">
              <a:spcBef>
                <a:spcPts val="0"/>
              </a:spcBef>
              <a:spcAft>
                <a:spcPts val="0"/>
              </a:spcAft>
              <a:buNone/>
            </a:pPr>
            <a:endParaRPr sz="1200">
              <a:solidFill>
                <a:schemeClr val="lt1"/>
              </a:solidFill>
              <a:latin typeface="Alexandria Medium"/>
              <a:ea typeface="Alexandria Medium"/>
              <a:cs typeface="Alexandria Medium"/>
              <a:sym typeface="Alexandria Medium"/>
            </a:endParaRPr>
          </a:p>
          <a:p>
            <a:pPr marL="0" lvl="0" indent="0" algn="l" rtl="0">
              <a:spcBef>
                <a:spcPts val="0"/>
              </a:spcBef>
              <a:spcAft>
                <a:spcPts val="0"/>
              </a:spcAft>
              <a:buNone/>
            </a:pPr>
            <a:r>
              <a:rPr lang="en-US" sz="1200">
                <a:solidFill>
                  <a:schemeClr val="lt1"/>
                </a:solidFill>
                <a:latin typeface="Alexandria Medium"/>
                <a:ea typeface="Alexandria Medium"/>
                <a:cs typeface="Alexandria Medium"/>
                <a:sym typeface="Alexandria Medium"/>
              </a:rPr>
              <a:t>This group of customers values routine, with the brand seamlessly fitting into their established habits. While their other commitment factors are average compared to the other two groups, they particularly appreciate how Crew’s Cup aligns with their lifestyle. Additionally, they view the brand as a more economically favorable option compared to traditional gym memberships.</a:t>
            </a:r>
            <a:endParaRPr sz="1200">
              <a:solidFill>
                <a:schemeClr val="lt1"/>
              </a:solidFill>
              <a:latin typeface="Alexandria Medium"/>
              <a:ea typeface="Alexandria Medium"/>
              <a:cs typeface="Alexandria Medium"/>
              <a:sym typeface="Alexandria Medium"/>
            </a:endParaRPr>
          </a:p>
        </p:txBody>
      </p:sp>
      <p:sp>
        <p:nvSpPr>
          <p:cNvPr id="584" name="Google Shape;584;g315e64b246f_0_164"/>
          <p:cNvSpPr txBox="1"/>
          <p:nvPr/>
        </p:nvSpPr>
        <p:spPr>
          <a:xfrm>
            <a:off x="682350" y="2393125"/>
            <a:ext cx="904800" cy="25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700" i="1">
                <a:solidFill>
                  <a:schemeClr val="lt1"/>
                </a:solidFill>
                <a:latin typeface="Alexandria Medium"/>
                <a:ea typeface="Alexandria Medium"/>
                <a:cs typeface="Alexandria Medium"/>
                <a:sym typeface="Alexandria Medium"/>
              </a:rPr>
              <a:t>AI generated</a:t>
            </a:r>
            <a:endParaRPr sz="700" i="1" u="none" strike="noStrike" cap="none">
              <a:solidFill>
                <a:schemeClr val="lt1"/>
              </a:solidFill>
              <a:latin typeface="Alexandria Medium"/>
              <a:ea typeface="Alexandria Medium"/>
              <a:cs typeface="Alexandria Medium"/>
              <a:sym typeface="Alexandria Medium"/>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88"/>
        <p:cNvGrpSpPr/>
        <p:nvPr/>
      </p:nvGrpSpPr>
      <p:grpSpPr>
        <a:xfrm>
          <a:off x="0" y="0"/>
          <a:ext cx="0" cy="0"/>
          <a:chOff x="0" y="0"/>
          <a:chExt cx="0" cy="0"/>
        </a:xfrm>
      </p:grpSpPr>
      <p:sp>
        <p:nvSpPr>
          <p:cNvPr id="589" name="Google Shape;589;p7"/>
          <p:cNvSpPr txBox="1"/>
          <p:nvPr/>
        </p:nvSpPr>
        <p:spPr>
          <a:xfrm>
            <a:off x="367731" y="173991"/>
            <a:ext cx="77040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300"/>
              <a:buFont typeface="Alexandria"/>
              <a:buNone/>
            </a:pPr>
            <a:r>
              <a:rPr lang="en-US" sz="3000" b="1" i="0" u="none" strike="noStrike" cap="none">
                <a:solidFill>
                  <a:schemeClr val="lt1"/>
                </a:solidFill>
                <a:latin typeface="Alexandria"/>
                <a:ea typeface="Alexandria"/>
                <a:cs typeface="Alexandria"/>
                <a:sym typeface="Alexandria"/>
              </a:rPr>
              <a:t>Analysis – Commitment on Intent 01</a:t>
            </a:r>
            <a:endParaRPr sz="3000" b="1" i="0" u="none" strike="noStrike" cap="none">
              <a:solidFill>
                <a:schemeClr val="lt1"/>
              </a:solidFill>
              <a:latin typeface="Alexandria"/>
              <a:ea typeface="Alexandria"/>
              <a:cs typeface="Alexandria"/>
              <a:sym typeface="Alexandria"/>
            </a:endParaRPr>
          </a:p>
        </p:txBody>
      </p:sp>
      <p:sp>
        <p:nvSpPr>
          <p:cNvPr id="590" name="Google Shape;590;p7"/>
          <p:cNvSpPr txBox="1"/>
          <p:nvPr/>
        </p:nvSpPr>
        <p:spPr>
          <a:xfrm>
            <a:off x="557775" y="1076474"/>
            <a:ext cx="7919100" cy="36669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457200" lvl="0" indent="-304800" algn="l" rtl="0">
              <a:lnSpc>
                <a:spcPct val="115000"/>
              </a:lnSpc>
              <a:spcBef>
                <a:spcPts val="0"/>
              </a:spcBef>
              <a:spcAft>
                <a:spcPts val="0"/>
              </a:spcAft>
              <a:buClr>
                <a:schemeClr val="lt1"/>
              </a:buClr>
              <a:buSzPts val="1200"/>
              <a:buFont typeface="Alexandria Medium"/>
              <a:buChar char="●"/>
            </a:pPr>
            <a:r>
              <a:rPr lang="en-US" sz="1200">
                <a:solidFill>
                  <a:schemeClr val="lt1"/>
                </a:solidFill>
                <a:latin typeface="Alexandria Medium"/>
                <a:ea typeface="Alexandria Medium"/>
                <a:cs typeface="Alexandria Medium"/>
                <a:sym typeface="Alexandria Medium"/>
              </a:rPr>
              <a:t>Economic Commitment has the </a:t>
            </a:r>
            <a:r>
              <a:rPr lang="en-US" sz="1200">
                <a:solidFill>
                  <a:srgbClr val="FF9E00"/>
                </a:solidFill>
                <a:latin typeface="Alexandria Medium"/>
                <a:ea typeface="Alexandria Medium"/>
                <a:cs typeface="Alexandria Medium"/>
                <a:sym typeface="Alexandria Medium"/>
              </a:rPr>
              <a:t>strongest positive impact</a:t>
            </a:r>
            <a:r>
              <a:rPr lang="en-US" sz="1200">
                <a:solidFill>
                  <a:schemeClr val="lt1"/>
                </a:solidFill>
                <a:latin typeface="Alexandria Medium"/>
                <a:ea typeface="Alexandria Medium"/>
                <a:cs typeface="Alexandria Medium"/>
                <a:sym typeface="Alexandria Medium"/>
              </a:rPr>
              <a:t> on intent (0.2081), indicating that customers who perceive financial value are highly motivated to remain loyal.</a:t>
            </a:r>
            <a:endParaRPr sz="1200">
              <a:solidFill>
                <a:schemeClr val="lt1"/>
              </a:solidFill>
              <a:latin typeface="Alexandria Medium"/>
              <a:ea typeface="Alexandria Medium"/>
              <a:cs typeface="Alexandria Medium"/>
              <a:sym typeface="Alexandria Medium"/>
            </a:endParaRPr>
          </a:p>
          <a:p>
            <a:pPr marL="457200" lvl="0" indent="0" algn="l" rtl="0">
              <a:lnSpc>
                <a:spcPct val="115000"/>
              </a:lnSpc>
              <a:spcBef>
                <a:spcPts val="0"/>
              </a:spcBef>
              <a:spcAft>
                <a:spcPts val="0"/>
              </a:spcAft>
              <a:buNone/>
            </a:pPr>
            <a:endParaRPr sz="1200">
              <a:solidFill>
                <a:schemeClr val="lt1"/>
              </a:solidFill>
              <a:latin typeface="Alexandria Medium"/>
              <a:ea typeface="Alexandria Medium"/>
              <a:cs typeface="Alexandria Medium"/>
              <a:sym typeface="Alexandria Medium"/>
            </a:endParaRPr>
          </a:p>
          <a:p>
            <a:pPr marL="457200" lvl="0" indent="-304800" algn="l" rtl="0">
              <a:lnSpc>
                <a:spcPct val="115000"/>
              </a:lnSpc>
              <a:spcBef>
                <a:spcPts val="0"/>
              </a:spcBef>
              <a:spcAft>
                <a:spcPts val="0"/>
              </a:spcAft>
              <a:buClr>
                <a:schemeClr val="lt1"/>
              </a:buClr>
              <a:buSzPts val="1200"/>
              <a:buFont typeface="Alexandria Medium"/>
              <a:buChar char="●"/>
            </a:pPr>
            <a:r>
              <a:rPr lang="en-US" sz="1200">
                <a:solidFill>
                  <a:schemeClr val="lt1"/>
                </a:solidFill>
                <a:latin typeface="Alexandria Medium"/>
                <a:ea typeface="Alexandria Medium"/>
                <a:cs typeface="Alexandria Medium"/>
                <a:sym typeface="Alexandria Medium"/>
              </a:rPr>
              <a:t>Habitual Commitment follows with the </a:t>
            </a:r>
            <a:r>
              <a:rPr lang="en-US" sz="1200">
                <a:solidFill>
                  <a:srgbClr val="FF9E00"/>
                </a:solidFill>
                <a:latin typeface="Alexandria Medium"/>
                <a:ea typeface="Alexandria Medium"/>
                <a:cs typeface="Alexandria Medium"/>
                <a:sym typeface="Alexandria Medium"/>
              </a:rPr>
              <a:t>second strongest effect</a:t>
            </a:r>
            <a:r>
              <a:rPr lang="en-US" sz="1200">
                <a:solidFill>
                  <a:schemeClr val="lt1"/>
                </a:solidFill>
                <a:latin typeface="Alexandria Medium"/>
                <a:ea typeface="Alexandria Medium"/>
                <a:cs typeface="Alexandria Medium"/>
                <a:sym typeface="Alexandria Medium"/>
              </a:rPr>
              <a:t> (0.1078), suggesting that consistent routines or habits also play a substantial role in driving customer intent.</a:t>
            </a:r>
            <a:endParaRPr sz="1200">
              <a:solidFill>
                <a:schemeClr val="lt1"/>
              </a:solidFill>
              <a:latin typeface="Alexandria Medium"/>
              <a:ea typeface="Alexandria Medium"/>
              <a:cs typeface="Alexandria Medium"/>
              <a:sym typeface="Alexandria Medium"/>
            </a:endParaRPr>
          </a:p>
          <a:p>
            <a:pPr marL="457200" lvl="0" indent="0" algn="l" rtl="0">
              <a:lnSpc>
                <a:spcPct val="115000"/>
              </a:lnSpc>
              <a:spcBef>
                <a:spcPts val="0"/>
              </a:spcBef>
              <a:spcAft>
                <a:spcPts val="0"/>
              </a:spcAft>
              <a:buNone/>
            </a:pPr>
            <a:endParaRPr sz="1200">
              <a:solidFill>
                <a:schemeClr val="lt1"/>
              </a:solidFill>
              <a:latin typeface="Alexandria Medium"/>
              <a:ea typeface="Alexandria Medium"/>
              <a:cs typeface="Alexandria Medium"/>
              <a:sym typeface="Alexandria Medium"/>
            </a:endParaRPr>
          </a:p>
          <a:p>
            <a:pPr marL="457200" lvl="0" indent="-304800" algn="l" rtl="0">
              <a:lnSpc>
                <a:spcPct val="115000"/>
              </a:lnSpc>
              <a:spcBef>
                <a:spcPts val="0"/>
              </a:spcBef>
              <a:spcAft>
                <a:spcPts val="0"/>
              </a:spcAft>
              <a:buClr>
                <a:schemeClr val="lt1"/>
              </a:buClr>
              <a:buSzPts val="1200"/>
              <a:buFont typeface="Alexandria Medium"/>
              <a:buChar char="●"/>
            </a:pPr>
            <a:r>
              <a:rPr lang="en-US" sz="1200">
                <a:solidFill>
                  <a:schemeClr val="lt1"/>
                </a:solidFill>
                <a:latin typeface="Alexandria Medium"/>
                <a:ea typeface="Alexandria Medium"/>
                <a:cs typeface="Alexandria Medium"/>
                <a:sym typeface="Alexandria Medium"/>
              </a:rPr>
              <a:t>Affective Commitment</a:t>
            </a:r>
            <a:r>
              <a:rPr lang="en-US" sz="1200">
                <a:solidFill>
                  <a:srgbClr val="FF9E00"/>
                </a:solidFill>
                <a:latin typeface="Alexandria Medium"/>
                <a:ea typeface="Alexandria Medium"/>
                <a:cs typeface="Alexandria Medium"/>
                <a:sym typeface="Alexandria Medium"/>
              </a:rPr>
              <a:t> ranks third in influencing intent </a:t>
            </a:r>
            <a:r>
              <a:rPr lang="en-US" sz="1200">
                <a:solidFill>
                  <a:schemeClr val="lt1"/>
                </a:solidFill>
                <a:latin typeface="Alexandria Medium"/>
                <a:ea typeface="Alexandria Medium"/>
                <a:cs typeface="Alexandria Medium"/>
                <a:sym typeface="Alexandria Medium"/>
              </a:rPr>
              <a:t>(0.1009), demonstrating that emotional attachment is still a meaningful, albeit slightly weaker, predictor of loyalty.</a:t>
            </a:r>
            <a:endParaRPr sz="1200">
              <a:solidFill>
                <a:schemeClr val="lt1"/>
              </a:solidFill>
              <a:latin typeface="Alexandria Medium"/>
              <a:ea typeface="Alexandria Medium"/>
              <a:cs typeface="Alexandria Medium"/>
              <a:sym typeface="Alexandria Medium"/>
            </a:endParaRPr>
          </a:p>
          <a:p>
            <a:pPr marL="457200" lvl="0" indent="0" algn="l" rtl="0">
              <a:lnSpc>
                <a:spcPct val="115000"/>
              </a:lnSpc>
              <a:spcBef>
                <a:spcPts val="0"/>
              </a:spcBef>
              <a:spcAft>
                <a:spcPts val="0"/>
              </a:spcAft>
              <a:buNone/>
            </a:pPr>
            <a:endParaRPr sz="1200">
              <a:solidFill>
                <a:schemeClr val="lt1"/>
              </a:solidFill>
              <a:latin typeface="Alexandria Medium"/>
              <a:ea typeface="Alexandria Medium"/>
              <a:cs typeface="Alexandria Medium"/>
              <a:sym typeface="Alexandria Medium"/>
            </a:endParaRPr>
          </a:p>
          <a:p>
            <a:pPr marL="457200" lvl="0" indent="-304800" algn="l" rtl="0">
              <a:lnSpc>
                <a:spcPct val="115000"/>
              </a:lnSpc>
              <a:spcBef>
                <a:spcPts val="0"/>
              </a:spcBef>
              <a:spcAft>
                <a:spcPts val="0"/>
              </a:spcAft>
              <a:buClr>
                <a:schemeClr val="lt1"/>
              </a:buClr>
              <a:buSzPts val="1200"/>
              <a:buFont typeface="Alexandria Medium"/>
              <a:buChar char="●"/>
            </a:pPr>
            <a:r>
              <a:rPr lang="en-US" sz="1200">
                <a:solidFill>
                  <a:schemeClr val="lt1"/>
                </a:solidFill>
                <a:latin typeface="Alexandria Medium"/>
                <a:ea typeface="Alexandria Medium"/>
                <a:cs typeface="Alexandria Medium"/>
                <a:sym typeface="Alexandria Medium"/>
              </a:rPr>
              <a:t>Normative Commitment comes in as the</a:t>
            </a:r>
            <a:r>
              <a:rPr lang="en-US" sz="1200">
                <a:solidFill>
                  <a:srgbClr val="FF9E00"/>
                </a:solidFill>
                <a:latin typeface="Alexandria Medium"/>
                <a:ea typeface="Alexandria Medium"/>
                <a:cs typeface="Alexandria Medium"/>
                <a:sym typeface="Alexandria Medium"/>
              </a:rPr>
              <a:t> fourth strongest or second weakest</a:t>
            </a:r>
            <a:r>
              <a:rPr lang="en-US" sz="1200">
                <a:solidFill>
                  <a:schemeClr val="lt1"/>
                </a:solidFill>
                <a:latin typeface="Alexandria Medium"/>
                <a:ea typeface="Alexandria Medium"/>
                <a:cs typeface="Alexandria Medium"/>
                <a:sym typeface="Alexandria Medium"/>
              </a:rPr>
              <a:t> (0.0469), implying that while a sense of duty or obligation affects intent, it has a relatively smaller impact compared to other factors.</a:t>
            </a:r>
            <a:endParaRPr sz="1200">
              <a:solidFill>
                <a:schemeClr val="lt1"/>
              </a:solidFill>
              <a:latin typeface="Alexandria Medium"/>
              <a:ea typeface="Alexandria Medium"/>
              <a:cs typeface="Alexandria Medium"/>
              <a:sym typeface="Alexandria Medium"/>
            </a:endParaRPr>
          </a:p>
          <a:p>
            <a:pPr marL="457200" lvl="0" indent="0" algn="l" rtl="0">
              <a:lnSpc>
                <a:spcPct val="115000"/>
              </a:lnSpc>
              <a:spcBef>
                <a:spcPts val="0"/>
              </a:spcBef>
              <a:spcAft>
                <a:spcPts val="0"/>
              </a:spcAft>
              <a:buNone/>
            </a:pPr>
            <a:endParaRPr sz="1200">
              <a:solidFill>
                <a:schemeClr val="lt1"/>
              </a:solidFill>
              <a:latin typeface="Alexandria Medium"/>
              <a:ea typeface="Alexandria Medium"/>
              <a:cs typeface="Alexandria Medium"/>
              <a:sym typeface="Alexandria Medium"/>
            </a:endParaRPr>
          </a:p>
          <a:p>
            <a:pPr marL="457200" lvl="0" indent="-304800" algn="l" rtl="0">
              <a:lnSpc>
                <a:spcPct val="115000"/>
              </a:lnSpc>
              <a:spcBef>
                <a:spcPts val="0"/>
              </a:spcBef>
              <a:spcAft>
                <a:spcPts val="0"/>
              </a:spcAft>
              <a:buClr>
                <a:schemeClr val="lt1"/>
              </a:buClr>
              <a:buSzPts val="1200"/>
              <a:buFont typeface="Alexandria Medium"/>
              <a:buChar char="●"/>
            </a:pPr>
            <a:r>
              <a:rPr lang="en-US" sz="1200">
                <a:solidFill>
                  <a:schemeClr val="lt1"/>
                </a:solidFill>
                <a:latin typeface="Alexandria Medium"/>
                <a:ea typeface="Alexandria Medium"/>
                <a:cs typeface="Alexandria Medium"/>
                <a:sym typeface="Alexandria Medium"/>
              </a:rPr>
              <a:t>Forced Commitment is the only factor that is </a:t>
            </a:r>
            <a:r>
              <a:rPr lang="en-US" sz="1200">
                <a:solidFill>
                  <a:srgbClr val="FF9E00"/>
                </a:solidFill>
                <a:latin typeface="Alexandria Medium"/>
                <a:ea typeface="Alexandria Medium"/>
                <a:cs typeface="Alexandria Medium"/>
                <a:sym typeface="Alexandria Medium"/>
              </a:rPr>
              <a:t>not statistically significant</a:t>
            </a:r>
            <a:r>
              <a:rPr lang="en-US" sz="1200">
                <a:solidFill>
                  <a:schemeClr val="lt1"/>
                </a:solidFill>
                <a:latin typeface="Alexandria Medium"/>
                <a:ea typeface="Alexandria Medium"/>
                <a:cs typeface="Alexandria Medium"/>
                <a:sym typeface="Alexandria Medium"/>
              </a:rPr>
              <a:t> and shows a </a:t>
            </a:r>
            <a:r>
              <a:rPr lang="en-US" sz="1200">
                <a:solidFill>
                  <a:srgbClr val="FF9E00"/>
                </a:solidFill>
                <a:latin typeface="Alexandria Medium"/>
                <a:ea typeface="Alexandria Medium"/>
                <a:cs typeface="Alexandria Medium"/>
                <a:sym typeface="Alexandria Medium"/>
              </a:rPr>
              <a:t>minimal effect on intent </a:t>
            </a:r>
            <a:r>
              <a:rPr lang="en-US" sz="1200">
                <a:solidFill>
                  <a:schemeClr val="lt1"/>
                </a:solidFill>
                <a:latin typeface="Alexandria Medium"/>
                <a:ea typeface="Alexandria Medium"/>
                <a:cs typeface="Alexandria Medium"/>
                <a:sym typeface="Alexandria Medium"/>
              </a:rPr>
              <a:t>(0.0065), indicating that customers do not feel compelled to stay and that this type of commitment does not meaningfully drive loyalty.</a:t>
            </a:r>
            <a:endParaRPr sz="1200">
              <a:solidFill>
                <a:schemeClr val="lt1"/>
              </a:solidFill>
              <a:latin typeface="Alexandria Medium"/>
              <a:ea typeface="Alexandria Medium"/>
              <a:cs typeface="Alexandria Medium"/>
              <a:sym typeface="Alexandria Medium"/>
            </a:endParaRPr>
          </a:p>
        </p:txBody>
      </p:sp>
      <p:cxnSp>
        <p:nvCxnSpPr>
          <p:cNvPr id="591" name="Google Shape;591;p7"/>
          <p:cNvCxnSpPr/>
          <p:nvPr/>
        </p:nvCxnSpPr>
        <p:spPr>
          <a:xfrm>
            <a:off x="494676" y="824459"/>
            <a:ext cx="1280160" cy="0"/>
          </a:xfrm>
          <a:prstGeom prst="straightConnector1">
            <a:avLst/>
          </a:prstGeom>
          <a:noFill/>
          <a:ln w="44450" cap="flat" cmpd="sng">
            <a:solidFill>
              <a:srgbClr val="FF9E00"/>
            </a:solidFill>
            <a:prstDash val="solid"/>
            <a:round/>
            <a:headEnd type="none" w="sm" len="sm"/>
            <a:tailEnd type="none" w="sm" len="sm"/>
          </a:ln>
        </p:spPr>
      </p:cxn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95"/>
        <p:cNvGrpSpPr/>
        <p:nvPr/>
      </p:nvGrpSpPr>
      <p:grpSpPr>
        <a:xfrm>
          <a:off x="0" y="0"/>
          <a:ext cx="0" cy="0"/>
          <a:chOff x="0" y="0"/>
          <a:chExt cx="0" cy="0"/>
        </a:xfrm>
      </p:grpSpPr>
      <p:sp>
        <p:nvSpPr>
          <p:cNvPr id="596" name="Google Shape;596;p8"/>
          <p:cNvSpPr txBox="1"/>
          <p:nvPr/>
        </p:nvSpPr>
        <p:spPr>
          <a:xfrm>
            <a:off x="367731" y="173991"/>
            <a:ext cx="77040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300"/>
              <a:buFont typeface="Alexandria"/>
              <a:buNone/>
            </a:pPr>
            <a:r>
              <a:rPr lang="en-US" sz="3000" b="1" i="0" u="none" strike="noStrike" cap="none">
                <a:solidFill>
                  <a:schemeClr val="lt1"/>
                </a:solidFill>
                <a:latin typeface="Alexandria"/>
                <a:ea typeface="Alexandria"/>
                <a:cs typeface="Alexandria"/>
                <a:sym typeface="Alexandria"/>
              </a:rPr>
              <a:t>Analysis – Commitment on Intent 02</a:t>
            </a:r>
            <a:endParaRPr sz="3000" b="1" i="0" u="none" strike="noStrike" cap="none">
              <a:solidFill>
                <a:schemeClr val="lt1"/>
              </a:solidFill>
              <a:latin typeface="Alexandria"/>
              <a:ea typeface="Alexandria"/>
              <a:cs typeface="Alexandria"/>
              <a:sym typeface="Alexandria"/>
            </a:endParaRPr>
          </a:p>
        </p:txBody>
      </p:sp>
      <p:cxnSp>
        <p:nvCxnSpPr>
          <p:cNvPr id="597" name="Google Shape;597;p8"/>
          <p:cNvCxnSpPr/>
          <p:nvPr/>
        </p:nvCxnSpPr>
        <p:spPr>
          <a:xfrm>
            <a:off x="494676" y="824459"/>
            <a:ext cx="1280160" cy="0"/>
          </a:xfrm>
          <a:prstGeom prst="straightConnector1">
            <a:avLst/>
          </a:prstGeom>
          <a:noFill/>
          <a:ln w="44450" cap="flat" cmpd="sng">
            <a:solidFill>
              <a:srgbClr val="FF9E00"/>
            </a:solidFill>
            <a:prstDash val="solid"/>
            <a:round/>
            <a:headEnd type="none" w="sm" len="sm"/>
            <a:tailEnd type="none" w="sm" len="sm"/>
          </a:ln>
        </p:spPr>
      </p:cxnSp>
      <p:sp>
        <p:nvSpPr>
          <p:cNvPr id="598" name="Google Shape;598;p8"/>
          <p:cNvSpPr txBox="1"/>
          <p:nvPr/>
        </p:nvSpPr>
        <p:spPr>
          <a:xfrm>
            <a:off x="557775" y="1076474"/>
            <a:ext cx="7919100" cy="36669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1200" b="1">
                <a:solidFill>
                  <a:srgbClr val="FF9E00"/>
                </a:solidFill>
                <a:latin typeface="Alexandria"/>
                <a:ea typeface="Alexandria"/>
                <a:cs typeface="Alexandria"/>
                <a:sym typeface="Alexandria"/>
              </a:rPr>
              <a:t>38%</a:t>
            </a:r>
            <a:r>
              <a:rPr lang="en-US" sz="1200">
                <a:solidFill>
                  <a:schemeClr val="lt1"/>
                </a:solidFill>
                <a:latin typeface="Alexandria Medium"/>
                <a:ea typeface="Alexandria Medium"/>
                <a:cs typeface="Alexandria Medium"/>
                <a:sym typeface="Alexandria Medium"/>
              </a:rPr>
              <a:t> of variability is explained by the regression model using these commitment factors.</a:t>
            </a:r>
            <a:endParaRPr sz="1200">
              <a:solidFill>
                <a:schemeClr val="lt1"/>
              </a:solidFill>
              <a:latin typeface="Alexandria Medium"/>
              <a:ea typeface="Alexandria Medium"/>
              <a:cs typeface="Alexandria Medium"/>
              <a:sym typeface="Alexandria Medium"/>
            </a:endParaRPr>
          </a:p>
          <a:p>
            <a:pPr marL="0" lvl="0" indent="0" algn="l" rtl="0">
              <a:lnSpc>
                <a:spcPct val="115000"/>
              </a:lnSpc>
              <a:spcBef>
                <a:spcPts val="0"/>
              </a:spcBef>
              <a:spcAft>
                <a:spcPts val="0"/>
              </a:spcAft>
              <a:buNone/>
            </a:pPr>
            <a:endParaRPr sz="1200">
              <a:solidFill>
                <a:schemeClr val="lt1"/>
              </a:solidFill>
              <a:latin typeface="Alexandria Medium"/>
              <a:ea typeface="Alexandria Medium"/>
              <a:cs typeface="Alexandria Medium"/>
              <a:sym typeface="Alexandria Medium"/>
            </a:endParaRPr>
          </a:p>
          <a:p>
            <a:pPr marL="0" lvl="0" indent="0" algn="l" rtl="0">
              <a:lnSpc>
                <a:spcPct val="115000"/>
              </a:lnSpc>
              <a:spcBef>
                <a:spcPts val="0"/>
              </a:spcBef>
              <a:spcAft>
                <a:spcPts val="0"/>
              </a:spcAft>
              <a:buNone/>
            </a:pPr>
            <a:r>
              <a:rPr lang="en-US" sz="1200">
                <a:solidFill>
                  <a:schemeClr val="lt1"/>
                </a:solidFill>
                <a:latin typeface="Alexandria Medium"/>
                <a:ea typeface="Alexandria Medium"/>
                <a:cs typeface="Alexandria Medium"/>
                <a:sym typeface="Alexandria Medium"/>
              </a:rPr>
              <a:t>Conclusion</a:t>
            </a:r>
            <a:endParaRPr sz="1200">
              <a:solidFill>
                <a:schemeClr val="lt1"/>
              </a:solidFill>
              <a:latin typeface="Alexandria Medium"/>
              <a:ea typeface="Alexandria Medium"/>
              <a:cs typeface="Alexandria Medium"/>
              <a:sym typeface="Alexandria Medium"/>
            </a:endParaRPr>
          </a:p>
          <a:p>
            <a:pPr marL="0" lvl="0" indent="0" algn="l" rtl="0">
              <a:lnSpc>
                <a:spcPct val="115000"/>
              </a:lnSpc>
              <a:spcBef>
                <a:spcPts val="1200"/>
              </a:spcBef>
              <a:spcAft>
                <a:spcPts val="0"/>
              </a:spcAft>
              <a:buNone/>
            </a:pPr>
            <a:r>
              <a:rPr lang="en-US" sz="1200">
                <a:solidFill>
                  <a:schemeClr val="lt1"/>
                </a:solidFill>
                <a:latin typeface="Alexandria Medium"/>
                <a:ea typeface="Alexandria Medium"/>
                <a:cs typeface="Alexandria Medium"/>
                <a:sym typeface="Alexandria Medium"/>
              </a:rPr>
              <a:t>Given that Normative Commitment is </a:t>
            </a:r>
            <a:r>
              <a:rPr lang="en-US" sz="1200">
                <a:solidFill>
                  <a:srgbClr val="FF9E00"/>
                </a:solidFill>
                <a:latin typeface="Alexandria Medium"/>
                <a:ea typeface="Alexandria Medium"/>
                <a:cs typeface="Alexandria Medium"/>
                <a:sym typeface="Alexandria Medium"/>
              </a:rPr>
              <a:t>low across clusters</a:t>
            </a:r>
            <a:r>
              <a:rPr lang="en-US" sz="1200">
                <a:solidFill>
                  <a:schemeClr val="lt1"/>
                </a:solidFill>
                <a:latin typeface="Alexandria Medium"/>
                <a:ea typeface="Alexandria Medium"/>
                <a:cs typeface="Alexandria Medium"/>
                <a:sym typeface="Alexandria Medium"/>
              </a:rPr>
              <a:t>, it should be a priority to increase it. By aligning the brand with customers' values and emphasizing shared values, loyalty can be strengthened. This can help reinforce loyalty to the brand. This strategy encourages long-term engagement and customer retention.</a:t>
            </a:r>
            <a:endParaRPr sz="1200">
              <a:solidFill>
                <a:schemeClr val="lt1"/>
              </a:solidFill>
              <a:latin typeface="Alexandria Medium"/>
              <a:ea typeface="Alexandria Medium"/>
              <a:cs typeface="Alexandria Medium"/>
              <a:sym typeface="Alexandria Medium"/>
            </a:endParaRPr>
          </a:p>
          <a:p>
            <a:pPr marL="0" lvl="0" indent="0" algn="l" rtl="0">
              <a:lnSpc>
                <a:spcPct val="115000"/>
              </a:lnSpc>
              <a:spcBef>
                <a:spcPts val="1200"/>
              </a:spcBef>
              <a:spcAft>
                <a:spcPts val="0"/>
              </a:spcAft>
              <a:buNone/>
            </a:pPr>
            <a:endParaRPr sz="1200">
              <a:solidFill>
                <a:schemeClr val="lt1"/>
              </a:solidFill>
              <a:latin typeface="Alexandria Medium"/>
              <a:ea typeface="Alexandria Medium"/>
              <a:cs typeface="Alexandria Medium"/>
              <a:sym typeface="Alexandria Medium"/>
            </a:endParaRPr>
          </a:p>
        </p:txBody>
      </p:sp>
      <p:cxnSp>
        <p:nvCxnSpPr>
          <p:cNvPr id="599" name="Google Shape;599;p8"/>
          <p:cNvCxnSpPr/>
          <p:nvPr/>
        </p:nvCxnSpPr>
        <p:spPr>
          <a:xfrm>
            <a:off x="633076" y="1769609"/>
            <a:ext cx="896400" cy="0"/>
          </a:xfrm>
          <a:prstGeom prst="straightConnector1">
            <a:avLst/>
          </a:prstGeom>
          <a:noFill/>
          <a:ln w="9525" cap="flat" cmpd="sng">
            <a:solidFill>
              <a:srgbClr val="FF9E00"/>
            </a:solidFill>
            <a:prstDash val="solid"/>
            <a:round/>
            <a:headEnd type="none" w="sm" len="sm"/>
            <a:tailEnd type="none" w="sm" len="sm"/>
          </a:ln>
        </p:spPr>
      </p:cxn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603"/>
        <p:cNvGrpSpPr/>
        <p:nvPr/>
      </p:nvGrpSpPr>
      <p:grpSpPr>
        <a:xfrm>
          <a:off x="0" y="0"/>
          <a:ext cx="0" cy="0"/>
          <a:chOff x="0" y="0"/>
          <a:chExt cx="0" cy="0"/>
        </a:xfrm>
      </p:grpSpPr>
      <p:sp>
        <p:nvSpPr>
          <p:cNvPr id="604" name="Google Shape;604;p12"/>
          <p:cNvSpPr txBox="1"/>
          <p:nvPr/>
        </p:nvSpPr>
        <p:spPr>
          <a:xfrm>
            <a:off x="367731" y="4262850"/>
            <a:ext cx="14517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900" i="1">
                <a:solidFill>
                  <a:schemeClr val="lt1"/>
                </a:solidFill>
                <a:latin typeface="Alexandria Medium"/>
                <a:ea typeface="Alexandria Medium"/>
                <a:cs typeface="Alexandria Medium"/>
                <a:sym typeface="Alexandria Medium"/>
              </a:rPr>
              <a:t>exhibit 01.01 - Factors</a:t>
            </a:r>
            <a:endParaRPr sz="900" i="1">
              <a:solidFill>
                <a:schemeClr val="lt1"/>
              </a:solidFill>
              <a:latin typeface="Alexandria Medium"/>
              <a:ea typeface="Alexandria Medium"/>
              <a:cs typeface="Alexandria Medium"/>
              <a:sym typeface="Alexandria Medium"/>
            </a:endParaRPr>
          </a:p>
        </p:txBody>
      </p:sp>
      <p:sp>
        <p:nvSpPr>
          <p:cNvPr id="605" name="Google Shape;605;p12"/>
          <p:cNvSpPr txBox="1"/>
          <p:nvPr/>
        </p:nvSpPr>
        <p:spPr>
          <a:xfrm>
            <a:off x="367731" y="173991"/>
            <a:ext cx="77040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300"/>
              <a:buFont typeface="Alexandria"/>
              <a:buNone/>
            </a:pPr>
            <a:r>
              <a:rPr lang="en-US" sz="3300" b="1">
                <a:solidFill>
                  <a:schemeClr val="lt1"/>
                </a:solidFill>
                <a:latin typeface="Alexandria"/>
                <a:ea typeface="Alexandria"/>
                <a:cs typeface="Alexandria"/>
                <a:sym typeface="Alexandria"/>
              </a:rPr>
              <a:t>Appendix 01</a:t>
            </a:r>
            <a:endParaRPr sz="3300" b="1" i="0" u="none" strike="noStrike" cap="none">
              <a:solidFill>
                <a:schemeClr val="lt1"/>
              </a:solidFill>
              <a:latin typeface="Alexandria"/>
              <a:ea typeface="Alexandria"/>
              <a:cs typeface="Alexandria"/>
              <a:sym typeface="Alexandria"/>
            </a:endParaRPr>
          </a:p>
        </p:txBody>
      </p:sp>
      <p:cxnSp>
        <p:nvCxnSpPr>
          <p:cNvPr id="606" name="Google Shape;606;p12"/>
          <p:cNvCxnSpPr/>
          <p:nvPr/>
        </p:nvCxnSpPr>
        <p:spPr>
          <a:xfrm>
            <a:off x="494676" y="824459"/>
            <a:ext cx="1280100" cy="0"/>
          </a:xfrm>
          <a:prstGeom prst="straightConnector1">
            <a:avLst/>
          </a:prstGeom>
          <a:noFill/>
          <a:ln w="44450" cap="flat" cmpd="sng">
            <a:solidFill>
              <a:srgbClr val="FF9E00"/>
            </a:solidFill>
            <a:prstDash val="solid"/>
            <a:round/>
            <a:headEnd type="none" w="sm" len="sm"/>
            <a:tailEnd type="none" w="sm" len="sm"/>
          </a:ln>
        </p:spPr>
      </p:cxnSp>
      <p:sp>
        <p:nvSpPr>
          <p:cNvPr id="607" name="Google Shape;607;p12"/>
          <p:cNvSpPr txBox="1"/>
          <p:nvPr/>
        </p:nvSpPr>
        <p:spPr>
          <a:xfrm>
            <a:off x="367725" y="1573550"/>
            <a:ext cx="3233400" cy="2401200"/>
          </a:xfrm>
          <a:prstGeom prst="rect">
            <a:avLst/>
          </a:prstGeom>
          <a:solidFill>
            <a:srgbClr val="FF9E00"/>
          </a:solid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US" sz="900">
                <a:solidFill>
                  <a:schemeClr val="dk1"/>
                </a:solidFill>
                <a:latin typeface="Alexandria Medium"/>
                <a:ea typeface="Alexandria Medium"/>
                <a:cs typeface="Alexandria Medium"/>
                <a:sym typeface="Alexandria Medium"/>
              </a:rPr>
              <a:t>- Factor 1: Necessity - High loadings on: e1(0.829), e2(0.850), e3(0.851), f1(0.795), f2(0.804), f3(0.766), h1(0.905), h2(0.909), h3(0.912)</a:t>
            </a:r>
            <a:endParaRPr sz="900">
              <a:solidFill>
                <a:schemeClr val="dk1"/>
              </a:solidFill>
              <a:latin typeface="Alexandria Medium"/>
              <a:ea typeface="Alexandria Medium"/>
              <a:cs typeface="Alexandria Medium"/>
              <a:sym typeface="Alexandria Medium"/>
            </a:endParaRPr>
          </a:p>
          <a:p>
            <a:pPr marL="0" lvl="0" indent="0" algn="l" rtl="0">
              <a:lnSpc>
                <a:spcPct val="150000"/>
              </a:lnSpc>
              <a:spcBef>
                <a:spcPts val="0"/>
              </a:spcBef>
              <a:spcAft>
                <a:spcPts val="0"/>
              </a:spcAft>
              <a:buNone/>
            </a:pPr>
            <a:endParaRPr sz="900">
              <a:solidFill>
                <a:schemeClr val="dk1"/>
              </a:solidFill>
              <a:latin typeface="Alexandria Medium"/>
              <a:ea typeface="Alexandria Medium"/>
              <a:cs typeface="Alexandria Medium"/>
              <a:sym typeface="Alexandria Medium"/>
            </a:endParaRPr>
          </a:p>
          <a:p>
            <a:pPr marL="0" lvl="0" indent="0" algn="l" rtl="0">
              <a:lnSpc>
                <a:spcPct val="150000"/>
              </a:lnSpc>
              <a:spcBef>
                <a:spcPts val="0"/>
              </a:spcBef>
              <a:spcAft>
                <a:spcPts val="0"/>
              </a:spcAft>
              <a:buNone/>
            </a:pPr>
            <a:r>
              <a:rPr lang="en-US" sz="900">
                <a:solidFill>
                  <a:schemeClr val="dk1"/>
                </a:solidFill>
                <a:latin typeface="Alexandria Medium"/>
                <a:ea typeface="Alexandria Medium"/>
                <a:cs typeface="Alexandria Medium"/>
                <a:sym typeface="Alexandria Medium"/>
              </a:rPr>
              <a:t>- Factor 2: Obligation Loyalty - High loadings on: n1(0.863), n2(0.902), n3(0.919)</a:t>
            </a:r>
            <a:endParaRPr sz="900">
              <a:solidFill>
                <a:schemeClr val="dk1"/>
              </a:solidFill>
              <a:latin typeface="Alexandria Medium"/>
              <a:ea typeface="Alexandria Medium"/>
              <a:cs typeface="Alexandria Medium"/>
              <a:sym typeface="Alexandria Medium"/>
            </a:endParaRPr>
          </a:p>
          <a:p>
            <a:pPr marL="0" lvl="0" indent="0" algn="l" rtl="0">
              <a:lnSpc>
                <a:spcPct val="150000"/>
              </a:lnSpc>
              <a:spcBef>
                <a:spcPts val="0"/>
              </a:spcBef>
              <a:spcAft>
                <a:spcPts val="0"/>
              </a:spcAft>
              <a:buNone/>
            </a:pPr>
            <a:endParaRPr sz="900">
              <a:solidFill>
                <a:schemeClr val="dk1"/>
              </a:solidFill>
              <a:latin typeface="Alexandria Medium"/>
              <a:ea typeface="Alexandria Medium"/>
              <a:cs typeface="Alexandria Medium"/>
              <a:sym typeface="Alexandria Medium"/>
            </a:endParaRPr>
          </a:p>
          <a:p>
            <a:pPr marL="0" lvl="0" indent="0" algn="l" rtl="0">
              <a:lnSpc>
                <a:spcPct val="150000"/>
              </a:lnSpc>
              <a:spcBef>
                <a:spcPts val="0"/>
              </a:spcBef>
              <a:spcAft>
                <a:spcPts val="0"/>
              </a:spcAft>
              <a:buNone/>
            </a:pPr>
            <a:r>
              <a:rPr lang="en-US" sz="900">
                <a:solidFill>
                  <a:schemeClr val="dk1"/>
                </a:solidFill>
                <a:latin typeface="Alexandria Medium"/>
                <a:ea typeface="Alexandria Medium"/>
                <a:cs typeface="Alexandria Medium"/>
                <a:sym typeface="Alexandria Medium"/>
              </a:rPr>
              <a:t>- Factor 4: Emotional Attachment</a:t>
            </a:r>
            <a:endParaRPr sz="900">
              <a:solidFill>
                <a:schemeClr val="dk1"/>
              </a:solidFill>
              <a:latin typeface="Alexandria Medium"/>
              <a:ea typeface="Alexandria Medium"/>
              <a:cs typeface="Alexandria Medium"/>
              <a:sym typeface="Alexandria Medium"/>
            </a:endParaRPr>
          </a:p>
          <a:p>
            <a:pPr marL="0" lvl="0" indent="0" algn="l" rtl="0">
              <a:lnSpc>
                <a:spcPct val="150000"/>
              </a:lnSpc>
              <a:spcBef>
                <a:spcPts val="0"/>
              </a:spcBef>
              <a:spcAft>
                <a:spcPts val="0"/>
              </a:spcAft>
              <a:buNone/>
            </a:pPr>
            <a:r>
              <a:rPr lang="en-US" sz="900">
                <a:solidFill>
                  <a:schemeClr val="dk1"/>
                </a:solidFill>
                <a:latin typeface="Alexandria Medium"/>
                <a:ea typeface="Alexandria Medium"/>
                <a:cs typeface="Alexandria Medium"/>
                <a:sym typeface="Alexandria Medium"/>
              </a:rPr>
              <a:t>High loadings on: a1(0.883), a2(0.779), a3(0.826)</a:t>
            </a:r>
            <a:endParaRPr sz="900">
              <a:solidFill>
                <a:schemeClr val="dk1"/>
              </a:solidFill>
              <a:latin typeface="Alexandria Medium"/>
              <a:ea typeface="Alexandria Medium"/>
              <a:cs typeface="Alexandria Medium"/>
              <a:sym typeface="Alexandria Medium"/>
            </a:endParaRPr>
          </a:p>
          <a:p>
            <a:pPr marL="0" lvl="0" indent="0" algn="l" rtl="0">
              <a:lnSpc>
                <a:spcPct val="150000"/>
              </a:lnSpc>
              <a:spcBef>
                <a:spcPts val="0"/>
              </a:spcBef>
              <a:spcAft>
                <a:spcPts val="0"/>
              </a:spcAft>
              <a:buNone/>
            </a:pPr>
            <a:r>
              <a:rPr lang="en-US" sz="900" i="1">
                <a:solidFill>
                  <a:schemeClr val="dk1"/>
                </a:solidFill>
                <a:latin typeface="Alexandria Medium"/>
                <a:ea typeface="Alexandria Medium"/>
                <a:cs typeface="Alexandria Medium"/>
                <a:sym typeface="Alexandria Medium"/>
              </a:rPr>
              <a:t>The other factors were not reliable hence.</a:t>
            </a:r>
            <a:endParaRPr sz="900" i="1">
              <a:solidFill>
                <a:schemeClr val="dk1"/>
              </a:solidFill>
              <a:latin typeface="Alexandria Medium"/>
              <a:ea typeface="Alexandria Medium"/>
              <a:cs typeface="Alexandria Medium"/>
              <a:sym typeface="Alexandria Medium"/>
            </a:endParaRPr>
          </a:p>
          <a:p>
            <a:pPr marL="0" lvl="0" indent="0" algn="l" rtl="0">
              <a:lnSpc>
                <a:spcPct val="150000"/>
              </a:lnSpc>
              <a:spcBef>
                <a:spcPts val="0"/>
              </a:spcBef>
              <a:spcAft>
                <a:spcPts val="0"/>
              </a:spcAft>
              <a:buNone/>
            </a:pPr>
            <a:endParaRPr sz="900">
              <a:solidFill>
                <a:schemeClr val="dk1"/>
              </a:solidFill>
              <a:latin typeface="Alexandria Medium"/>
              <a:ea typeface="Alexandria Medium"/>
              <a:cs typeface="Alexandria Medium"/>
              <a:sym typeface="Alexandria Medium"/>
            </a:endParaRPr>
          </a:p>
        </p:txBody>
      </p:sp>
      <p:sp>
        <p:nvSpPr>
          <p:cNvPr id="608" name="Google Shape;608;p12"/>
          <p:cNvSpPr txBox="1"/>
          <p:nvPr/>
        </p:nvSpPr>
        <p:spPr>
          <a:xfrm>
            <a:off x="4722200" y="1573550"/>
            <a:ext cx="3237000" cy="2606100"/>
          </a:xfrm>
          <a:prstGeom prst="rect">
            <a:avLst/>
          </a:prstGeom>
          <a:solidFill>
            <a:srgbClr val="FF9E00"/>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900">
                <a:solidFill>
                  <a:schemeClr val="dk1"/>
                </a:solidFill>
                <a:latin typeface="Alexandria Medium"/>
                <a:ea typeface="Alexandria Medium"/>
                <a:cs typeface="Alexandria Medium"/>
                <a:sym typeface="Alexandria Medium"/>
              </a:rPr>
              <a:t>Reliability of the 5 factors:</a:t>
            </a:r>
            <a:endParaRPr sz="900">
              <a:solidFill>
                <a:schemeClr val="dk1"/>
              </a:solidFill>
              <a:latin typeface="Alexandria Medium"/>
              <a:ea typeface="Alexandria Medium"/>
              <a:cs typeface="Alexandria Medium"/>
              <a:sym typeface="Alexandria Medium"/>
            </a:endParaRPr>
          </a:p>
          <a:p>
            <a:pPr marL="0" lvl="0" indent="0" algn="l" rtl="0">
              <a:spcBef>
                <a:spcPts val="0"/>
              </a:spcBef>
              <a:spcAft>
                <a:spcPts val="0"/>
              </a:spcAft>
              <a:buNone/>
            </a:pPr>
            <a:endParaRPr sz="900">
              <a:solidFill>
                <a:schemeClr val="dk1"/>
              </a:solidFill>
              <a:latin typeface="Alexandria Medium"/>
              <a:ea typeface="Alexandria Medium"/>
              <a:cs typeface="Alexandria Medium"/>
              <a:sym typeface="Alexandria Medium"/>
            </a:endParaRPr>
          </a:p>
          <a:p>
            <a:pPr marL="0" lvl="0" indent="0" algn="l" rtl="0">
              <a:spcBef>
                <a:spcPts val="0"/>
              </a:spcBef>
              <a:spcAft>
                <a:spcPts val="0"/>
              </a:spcAft>
              <a:buNone/>
            </a:pPr>
            <a:r>
              <a:rPr lang="en-US" sz="900">
                <a:solidFill>
                  <a:schemeClr val="dk1"/>
                </a:solidFill>
                <a:latin typeface="Alexandria Medium"/>
                <a:ea typeface="Alexandria Medium"/>
                <a:cs typeface="Alexandria Medium"/>
                <a:sym typeface="Alexandria Medium"/>
              </a:rPr>
              <a:t>Economic Commitment: 0.97</a:t>
            </a:r>
            <a:endParaRPr sz="900">
              <a:solidFill>
                <a:schemeClr val="dk1"/>
              </a:solidFill>
              <a:latin typeface="Alexandria Medium"/>
              <a:ea typeface="Alexandria Medium"/>
              <a:cs typeface="Alexandria Medium"/>
              <a:sym typeface="Alexandria Medium"/>
            </a:endParaRPr>
          </a:p>
          <a:p>
            <a:pPr marL="0" lvl="0" indent="0" algn="l" rtl="0">
              <a:spcBef>
                <a:spcPts val="0"/>
              </a:spcBef>
              <a:spcAft>
                <a:spcPts val="0"/>
              </a:spcAft>
              <a:buNone/>
            </a:pPr>
            <a:endParaRPr sz="900">
              <a:solidFill>
                <a:schemeClr val="dk1"/>
              </a:solidFill>
              <a:latin typeface="Alexandria Medium"/>
              <a:ea typeface="Alexandria Medium"/>
              <a:cs typeface="Alexandria Medium"/>
              <a:sym typeface="Alexandria Medium"/>
            </a:endParaRPr>
          </a:p>
          <a:p>
            <a:pPr marL="0" lvl="0" indent="0" algn="l" rtl="0">
              <a:spcBef>
                <a:spcPts val="0"/>
              </a:spcBef>
              <a:spcAft>
                <a:spcPts val="0"/>
              </a:spcAft>
              <a:buNone/>
            </a:pPr>
            <a:r>
              <a:rPr lang="en-US" sz="900">
                <a:solidFill>
                  <a:schemeClr val="dk1"/>
                </a:solidFill>
                <a:latin typeface="Alexandria Medium"/>
                <a:ea typeface="Alexandria Medium"/>
                <a:cs typeface="Alexandria Medium"/>
                <a:sym typeface="Alexandria Medium"/>
              </a:rPr>
              <a:t>Forced Commitment: 0.97</a:t>
            </a:r>
            <a:endParaRPr sz="900">
              <a:solidFill>
                <a:schemeClr val="dk1"/>
              </a:solidFill>
              <a:latin typeface="Alexandria Medium"/>
              <a:ea typeface="Alexandria Medium"/>
              <a:cs typeface="Alexandria Medium"/>
              <a:sym typeface="Alexandria Medium"/>
            </a:endParaRPr>
          </a:p>
          <a:p>
            <a:pPr marL="0" lvl="0" indent="0" algn="l" rtl="0">
              <a:spcBef>
                <a:spcPts val="0"/>
              </a:spcBef>
              <a:spcAft>
                <a:spcPts val="0"/>
              </a:spcAft>
              <a:buNone/>
            </a:pPr>
            <a:endParaRPr sz="900">
              <a:solidFill>
                <a:schemeClr val="dk1"/>
              </a:solidFill>
              <a:latin typeface="Alexandria Medium"/>
              <a:ea typeface="Alexandria Medium"/>
              <a:cs typeface="Alexandria Medium"/>
              <a:sym typeface="Alexandria Medium"/>
            </a:endParaRPr>
          </a:p>
          <a:p>
            <a:pPr marL="0" lvl="0" indent="0" algn="l" rtl="0">
              <a:spcBef>
                <a:spcPts val="0"/>
              </a:spcBef>
              <a:spcAft>
                <a:spcPts val="0"/>
              </a:spcAft>
              <a:buNone/>
            </a:pPr>
            <a:r>
              <a:rPr lang="en-US" sz="900">
                <a:solidFill>
                  <a:schemeClr val="dk1"/>
                </a:solidFill>
                <a:latin typeface="Alexandria Medium"/>
                <a:ea typeface="Alexandria Medium"/>
                <a:cs typeface="Alexandria Medium"/>
                <a:sym typeface="Alexandria Medium"/>
              </a:rPr>
              <a:t>Habitual Commitment: 0.98</a:t>
            </a:r>
            <a:endParaRPr sz="900">
              <a:solidFill>
                <a:schemeClr val="dk1"/>
              </a:solidFill>
              <a:latin typeface="Alexandria Medium"/>
              <a:ea typeface="Alexandria Medium"/>
              <a:cs typeface="Alexandria Medium"/>
              <a:sym typeface="Alexandria Medium"/>
            </a:endParaRPr>
          </a:p>
          <a:p>
            <a:pPr marL="0" lvl="0" indent="0" algn="l" rtl="0">
              <a:spcBef>
                <a:spcPts val="0"/>
              </a:spcBef>
              <a:spcAft>
                <a:spcPts val="0"/>
              </a:spcAft>
              <a:buNone/>
            </a:pPr>
            <a:endParaRPr sz="900">
              <a:solidFill>
                <a:schemeClr val="dk1"/>
              </a:solidFill>
              <a:latin typeface="Alexandria Medium"/>
              <a:ea typeface="Alexandria Medium"/>
              <a:cs typeface="Alexandria Medium"/>
              <a:sym typeface="Alexandria Medium"/>
            </a:endParaRPr>
          </a:p>
          <a:p>
            <a:pPr marL="0" lvl="0" indent="0" algn="l" rtl="0">
              <a:spcBef>
                <a:spcPts val="0"/>
              </a:spcBef>
              <a:spcAft>
                <a:spcPts val="0"/>
              </a:spcAft>
              <a:buNone/>
            </a:pPr>
            <a:r>
              <a:rPr lang="en-US" sz="900">
                <a:solidFill>
                  <a:schemeClr val="dk1"/>
                </a:solidFill>
                <a:latin typeface="Alexandria Medium"/>
                <a:ea typeface="Alexandria Medium"/>
                <a:cs typeface="Alexandria Medium"/>
                <a:sym typeface="Alexandria Medium"/>
              </a:rPr>
              <a:t>Normative Commitment: 0.94 </a:t>
            </a:r>
            <a:endParaRPr sz="900">
              <a:solidFill>
                <a:schemeClr val="dk1"/>
              </a:solidFill>
              <a:latin typeface="Alexandria Medium"/>
              <a:ea typeface="Alexandria Medium"/>
              <a:cs typeface="Alexandria Medium"/>
              <a:sym typeface="Alexandria Medium"/>
            </a:endParaRPr>
          </a:p>
          <a:p>
            <a:pPr marL="0" lvl="0" indent="0" algn="l" rtl="0">
              <a:spcBef>
                <a:spcPts val="0"/>
              </a:spcBef>
              <a:spcAft>
                <a:spcPts val="0"/>
              </a:spcAft>
              <a:buNone/>
            </a:pPr>
            <a:endParaRPr sz="900">
              <a:solidFill>
                <a:schemeClr val="dk1"/>
              </a:solidFill>
              <a:latin typeface="Alexandria Medium"/>
              <a:ea typeface="Alexandria Medium"/>
              <a:cs typeface="Alexandria Medium"/>
              <a:sym typeface="Alexandria Medium"/>
            </a:endParaRPr>
          </a:p>
          <a:p>
            <a:pPr marL="0" lvl="0" indent="0" algn="l" rtl="0">
              <a:spcBef>
                <a:spcPts val="0"/>
              </a:spcBef>
              <a:spcAft>
                <a:spcPts val="0"/>
              </a:spcAft>
              <a:buNone/>
            </a:pPr>
            <a:r>
              <a:rPr lang="en-US" sz="900">
                <a:solidFill>
                  <a:schemeClr val="dk1"/>
                </a:solidFill>
                <a:latin typeface="Alexandria Medium"/>
                <a:ea typeface="Alexandria Medium"/>
                <a:cs typeface="Alexandria Medium"/>
                <a:sym typeface="Alexandria Medium"/>
              </a:rPr>
              <a:t>Affective Commitment: 0.86</a:t>
            </a:r>
            <a:endParaRPr sz="900">
              <a:solidFill>
                <a:schemeClr val="dk1"/>
              </a:solidFill>
              <a:latin typeface="Alexandria Medium"/>
              <a:ea typeface="Alexandria Medium"/>
              <a:cs typeface="Alexandria Medium"/>
              <a:sym typeface="Alexandria Medium"/>
            </a:endParaRPr>
          </a:p>
          <a:p>
            <a:pPr marL="0" lvl="0" indent="0" algn="l" rtl="0">
              <a:spcBef>
                <a:spcPts val="0"/>
              </a:spcBef>
              <a:spcAft>
                <a:spcPts val="0"/>
              </a:spcAft>
              <a:buNone/>
            </a:pPr>
            <a:endParaRPr sz="900">
              <a:solidFill>
                <a:schemeClr val="dk1"/>
              </a:solidFill>
              <a:latin typeface="Alexandria Medium"/>
              <a:ea typeface="Alexandria Medium"/>
              <a:cs typeface="Alexandria Medium"/>
              <a:sym typeface="Alexandria Medium"/>
            </a:endParaRPr>
          </a:p>
          <a:p>
            <a:pPr marL="0" lvl="0" indent="0" algn="l" rtl="0">
              <a:spcBef>
                <a:spcPts val="0"/>
              </a:spcBef>
              <a:spcAft>
                <a:spcPts val="0"/>
              </a:spcAft>
              <a:buNone/>
            </a:pPr>
            <a:endParaRPr sz="900">
              <a:solidFill>
                <a:schemeClr val="dk1"/>
              </a:solidFill>
              <a:latin typeface="Alexandria Medium"/>
              <a:ea typeface="Alexandria Medium"/>
              <a:cs typeface="Alexandria Medium"/>
              <a:sym typeface="Alexandria Medium"/>
            </a:endParaRPr>
          </a:p>
          <a:p>
            <a:pPr marL="0" lvl="0" indent="0" algn="l" rtl="0">
              <a:spcBef>
                <a:spcPts val="0"/>
              </a:spcBef>
              <a:spcAft>
                <a:spcPts val="0"/>
              </a:spcAft>
              <a:buNone/>
            </a:pPr>
            <a:endParaRPr sz="900">
              <a:solidFill>
                <a:schemeClr val="dk1"/>
              </a:solidFill>
              <a:latin typeface="Alexandria Medium"/>
              <a:ea typeface="Alexandria Medium"/>
              <a:cs typeface="Alexandria Medium"/>
              <a:sym typeface="Alexandria Medium"/>
            </a:endParaRPr>
          </a:p>
          <a:p>
            <a:pPr marL="0" lvl="0" indent="0" algn="l" rtl="0">
              <a:spcBef>
                <a:spcPts val="0"/>
              </a:spcBef>
              <a:spcAft>
                <a:spcPts val="0"/>
              </a:spcAft>
              <a:buNone/>
            </a:pPr>
            <a:endParaRPr sz="900">
              <a:solidFill>
                <a:schemeClr val="dk1"/>
              </a:solidFill>
              <a:latin typeface="Alexandria Medium"/>
              <a:ea typeface="Alexandria Medium"/>
              <a:cs typeface="Alexandria Medium"/>
              <a:sym typeface="Alexandria Medium"/>
            </a:endParaRPr>
          </a:p>
          <a:p>
            <a:pPr marL="0" lvl="0" indent="0" algn="l" rtl="0">
              <a:spcBef>
                <a:spcPts val="0"/>
              </a:spcBef>
              <a:spcAft>
                <a:spcPts val="0"/>
              </a:spcAft>
              <a:buNone/>
            </a:pPr>
            <a:endParaRPr sz="900">
              <a:solidFill>
                <a:schemeClr val="dk1"/>
              </a:solidFill>
              <a:latin typeface="Alexandria Medium"/>
              <a:ea typeface="Alexandria Medium"/>
              <a:cs typeface="Alexandria Medium"/>
              <a:sym typeface="Alexandria Medium"/>
            </a:endParaRPr>
          </a:p>
        </p:txBody>
      </p:sp>
      <p:sp>
        <p:nvSpPr>
          <p:cNvPr id="609" name="Google Shape;609;p12"/>
          <p:cNvSpPr txBox="1"/>
          <p:nvPr/>
        </p:nvSpPr>
        <p:spPr>
          <a:xfrm>
            <a:off x="367731" y="1124050"/>
            <a:ext cx="36333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200">
                <a:solidFill>
                  <a:schemeClr val="lt1"/>
                </a:solidFill>
                <a:latin typeface="Alexandria Medium"/>
                <a:ea typeface="Alexandria Medium"/>
                <a:cs typeface="Alexandria Medium"/>
                <a:sym typeface="Alexandria Medium"/>
              </a:rPr>
              <a:t>exhibit 01 - Exploratory Factor Analysis</a:t>
            </a:r>
            <a:endParaRPr sz="1200">
              <a:solidFill>
                <a:schemeClr val="lt1"/>
              </a:solidFill>
              <a:latin typeface="Alexandria Medium"/>
              <a:ea typeface="Alexandria Medium"/>
              <a:cs typeface="Alexandria Medium"/>
              <a:sym typeface="Alexandria Medium"/>
            </a:endParaRPr>
          </a:p>
        </p:txBody>
      </p:sp>
      <p:sp>
        <p:nvSpPr>
          <p:cNvPr id="610" name="Google Shape;610;p12"/>
          <p:cNvSpPr txBox="1"/>
          <p:nvPr/>
        </p:nvSpPr>
        <p:spPr>
          <a:xfrm>
            <a:off x="4722200" y="4262850"/>
            <a:ext cx="36333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900" i="1">
                <a:solidFill>
                  <a:schemeClr val="lt1"/>
                </a:solidFill>
                <a:latin typeface="Alexandria Medium"/>
                <a:ea typeface="Alexandria Medium"/>
                <a:cs typeface="Alexandria Medium"/>
                <a:sym typeface="Alexandria Medium"/>
              </a:rPr>
              <a:t>exhibit 01.02 - Reliability Factors</a:t>
            </a:r>
            <a:endParaRPr sz="900" i="1">
              <a:solidFill>
                <a:schemeClr val="lt1"/>
              </a:solidFill>
              <a:latin typeface="Alexandria Medium"/>
              <a:ea typeface="Alexandria Medium"/>
              <a:cs typeface="Alexandria Medium"/>
              <a:sym typeface="Alexandria Medium"/>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614"/>
        <p:cNvGrpSpPr/>
        <p:nvPr/>
      </p:nvGrpSpPr>
      <p:grpSpPr>
        <a:xfrm>
          <a:off x="0" y="0"/>
          <a:ext cx="0" cy="0"/>
          <a:chOff x="0" y="0"/>
          <a:chExt cx="0" cy="0"/>
        </a:xfrm>
      </p:grpSpPr>
      <p:sp>
        <p:nvSpPr>
          <p:cNvPr id="615" name="Google Shape;615;g315e0f627bb_1_158"/>
          <p:cNvSpPr txBox="1"/>
          <p:nvPr/>
        </p:nvSpPr>
        <p:spPr>
          <a:xfrm>
            <a:off x="367731" y="173991"/>
            <a:ext cx="77040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300"/>
              <a:buFont typeface="Alexandria"/>
              <a:buNone/>
            </a:pPr>
            <a:r>
              <a:rPr lang="en-US" sz="3300" b="1">
                <a:solidFill>
                  <a:schemeClr val="lt1"/>
                </a:solidFill>
                <a:latin typeface="Alexandria"/>
                <a:ea typeface="Alexandria"/>
                <a:cs typeface="Alexandria"/>
                <a:sym typeface="Alexandria"/>
              </a:rPr>
              <a:t>Appendix 02</a:t>
            </a:r>
            <a:endParaRPr sz="3300" b="1" i="0" u="none" strike="noStrike" cap="none">
              <a:solidFill>
                <a:schemeClr val="lt1"/>
              </a:solidFill>
              <a:latin typeface="Alexandria"/>
              <a:ea typeface="Alexandria"/>
              <a:cs typeface="Alexandria"/>
              <a:sym typeface="Alexandria"/>
            </a:endParaRPr>
          </a:p>
        </p:txBody>
      </p:sp>
      <p:cxnSp>
        <p:nvCxnSpPr>
          <p:cNvPr id="616" name="Google Shape;616;g315e0f627bb_1_158"/>
          <p:cNvCxnSpPr/>
          <p:nvPr/>
        </p:nvCxnSpPr>
        <p:spPr>
          <a:xfrm>
            <a:off x="494676" y="824459"/>
            <a:ext cx="1280100" cy="0"/>
          </a:xfrm>
          <a:prstGeom prst="straightConnector1">
            <a:avLst/>
          </a:prstGeom>
          <a:noFill/>
          <a:ln w="44450" cap="flat" cmpd="sng">
            <a:solidFill>
              <a:srgbClr val="FF9E00"/>
            </a:solidFill>
            <a:prstDash val="solid"/>
            <a:round/>
            <a:headEnd type="none" w="sm" len="sm"/>
            <a:tailEnd type="none" w="sm" len="sm"/>
          </a:ln>
        </p:spPr>
      </p:cxnSp>
      <p:sp>
        <p:nvSpPr>
          <p:cNvPr id="617" name="Google Shape;617;g315e0f627bb_1_158"/>
          <p:cNvSpPr txBox="1"/>
          <p:nvPr/>
        </p:nvSpPr>
        <p:spPr>
          <a:xfrm>
            <a:off x="367731" y="971650"/>
            <a:ext cx="36333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200">
                <a:solidFill>
                  <a:schemeClr val="lt1"/>
                </a:solidFill>
                <a:latin typeface="Alexandria Medium"/>
                <a:ea typeface="Alexandria Medium"/>
                <a:cs typeface="Alexandria Medium"/>
                <a:sym typeface="Alexandria Medium"/>
              </a:rPr>
              <a:t>exhibit 02 - Segmentation</a:t>
            </a:r>
            <a:endParaRPr sz="1200">
              <a:solidFill>
                <a:schemeClr val="lt1"/>
              </a:solidFill>
              <a:latin typeface="Alexandria Medium"/>
              <a:ea typeface="Alexandria Medium"/>
              <a:cs typeface="Alexandria Medium"/>
              <a:sym typeface="Alexandria Medium"/>
            </a:endParaRPr>
          </a:p>
        </p:txBody>
      </p:sp>
      <p:pic>
        <p:nvPicPr>
          <p:cNvPr id="618" name="Google Shape;618;g315e0f627bb_1_158"/>
          <p:cNvPicPr preferRelativeResize="0"/>
          <p:nvPr/>
        </p:nvPicPr>
        <p:blipFill>
          <a:blip r:embed="rId3">
            <a:alphaModFix/>
          </a:blip>
          <a:stretch>
            <a:fillRect/>
          </a:stretch>
        </p:blipFill>
        <p:spPr>
          <a:xfrm>
            <a:off x="367731" y="1677900"/>
            <a:ext cx="3067899" cy="2688700"/>
          </a:xfrm>
          <a:prstGeom prst="rect">
            <a:avLst/>
          </a:prstGeom>
          <a:noFill/>
          <a:ln>
            <a:noFill/>
          </a:ln>
        </p:spPr>
      </p:pic>
      <p:pic>
        <p:nvPicPr>
          <p:cNvPr id="619" name="Google Shape;619;g315e0f627bb_1_158"/>
          <p:cNvPicPr preferRelativeResize="0"/>
          <p:nvPr/>
        </p:nvPicPr>
        <p:blipFill rotWithShape="1">
          <a:blip r:embed="rId4">
            <a:alphaModFix/>
          </a:blip>
          <a:srcRect t="3531" b="3531"/>
          <a:stretch/>
        </p:blipFill>
        <p:spPr>
          <a:xfrm>
            <a:off x="3847125" y="1677900"/>
            <a:ext cx="5038250" cy="927275"/>
          </a:xfrm>
          <a:prstGeom prst="rect">
            <a:avLst/>
          </a:prstGeom>
          <a:noFill/>
          <a:ln>
            <a:noFill/>
          </a:ln>
        </p:spPr>
      </p:pic>
      <p:sp>
        <p:nvSpPr>
          <p:cNvPr id="620" name="Google Shape;620;g315e0f627bb_1_158"/>
          <p:cNvSpPr txBox="1"/>
          <p:nvPr/>
        </p:nvSpPr>
        <p:spPr>
          <a:xfrm>
            <a:off x="367731" y="4520250"/>
            <a:ext cx="36333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900" i="1">
                <a:solidFill>
                  <a:schemeClr val="lt1"/>
                </a:solidFill>
                <a:latin typeface="Alexandria Light"/>
                <a:ea typeface="Alexandria Light"/>
                <a:cs typeface="Alexandria Light"/>
                <a:sym typeface="Alexandria Light"/>
              </a:rPr>
              <a:t>exhibit 02.01 - PCA</a:t>
            </a:r>
            <a:endParaRPr sz="900" i="1">
              <a:solidFill>
                <a:schemeClr val="lt1"/>
              </a:solidFill>
              <a:latin typeface="Alexandria Light"/>
              <a:ea typeface="Alexandria Light"/>
              <a:cs typeface="Alexandria Light"/>
              <a:sym typeface="Alexandria Light"/>
            </a:endParaRPr>
          </a:p>
        </p:txBody>
      </p:sp>
      <p:sp>
        <p:nvSpPr>
          <p:cNvPr id="621" name="Google Shape;621;g315e0f627bb_1_158"/>
          <p:cNvSpPr txBox="1"/>
          <p:nvPr/>
        </p:nvSpPr>
        <p:spPr>
          <a:xfrm>
            <a:off x="3882950" y="2758825"/>
            <a:ext cx="5002500" cy="600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900" i="1">
                <a:solidFill>
                  <a:schemeClr val="lt1"/>
                </a:solidFill>
                <a:latin typeface="Alexandria Light"/>
                <a:ea typeface="Alexandria Light"/>
                <a:cs typeface="Alexandria Light"/>
                <a:sym typeface="Alexandria Light"/>
              </a:rPr>
              <a:t>exhibit 02.02 - summary of the 3 clusters, showing the size of the clusters, the minimum first year of when the customer took their first class, average classes taken, average contribution, average csat, average intent and average commitment levels.</a:t>
            </a:r>
            <a:endParaRPr sz="900" i="1">
              <a:solidFill>
                <a:schemeClr val="lt1"/>
              </a:solidFill>
              <a:latin typeface="Alexandria Light"/>
              <a:ea typeface="Alexandria Light"/>
              <a:cs typeface="Alexandria Light"/>
              <a:sym typeface="Alexandria Light"/>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625"/>
        <p:cNvGrpSpPr/>
        <p:nvPr/>
      </p:nvGrpSpPr>
      <p:grpSpPr>
        <a:xfrm>
          <a:off x="0" y="0"/>
          <a:ext cx="0" cy="0"/>
          <a:chOff x="0" y="0"/>
          <a:chExt cx="0" cy="0"/>
        </a:xfrm>
      </p:grpSpPr>
      <p:sp>
        <p:nvSpPr>
          <p:cNvPr id="626" name="Google Shape;626;g315e0f627bb_1_150"/>
          <p:cNvSpPr txBox="1"/>
          <p:nvPr/>
        </p:nvSpPr>
        <p:spPr>
          <a:xfrm>
            <a:off x="367731" y="173991"/>
            <a:ext cx="77040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300"/>
              <a:buFont typeface="Alexandria"/>
              <a:buNone/>
            </a:pPr>
            <a:r>
              <a:rPr lang="en-US" sz="3300" b="1">
                <a:solidFill>
                  <a:schemeClr val="lt1"/>
                </a:solidFill>
                <a:latin typeface="Alexandria"/>
                <a:ea typeface="Alexandria"/>
                <a:cs typeface="Alexandria"/>
                <a:sym typeface="Alexandria"/>
              </a:rPr>
              <a:t>Appendix 03</a:t>
            </a:r>
            <a:endParaRPr sz="3300" b="1" i="0" u="none" strike="noStrike" cap="none">
              <a:solidFill>
                <a:schemeClr val="lt1"/>
              </a:solidFill>
              <a:latin typeface="Alexandria"/>
              <a:ea typeface="Alexandria"/>
              <a:cs typeface="Alexandria"/>
              <a:sym typeface="Alexandria"/>
            </a:endParaRPr>
          </a:p>
        </p:txBody>
      </p:sp>
      <p:cxnSp>
        <p:nvCxnSpPr>
          <p:cNvPr id="627" name="Google Shape;627;g315e0f627bb_1_150"/>
          <p:cNvCxnSpPr/>
          <p:nvPr/>
        </p:nvCxnSpPr>
        <p:spPr>
          <a:xfrm>
            <a:off x="494676" y="824459"/>
            <a:ext cx="1280100" cy="0"/>
          </a:xfrm>
          <a:prstGeom prst="straightConnector1">
            <a:avLst/>
          </a:prstGeom>
          <a:noFill/>
          <a:ln w="44450" cap="flat" cmpd="sng">
            <a:solidFill>
              <a:srgbClr val="FF9E00"/>
            </a:solidFill>
            <a:prstDash val="solid"/>
            <a:round/>
            <a:headEnd type="none" w="sm" len="sm"/>
            <a:tailEnd type="none" w="sm" len="sm"/>
          </a:ln>
        </p:spPr>
      </p:cxnSp>
      <p:sp>
        <p:nvSpPr>
          <p:cNvPr id="628" name="Google Shape;628;g315e0f627bb_1_150"/>
          <p:cNvSpPr txBox="1"/>
          <p:nvPr/>
        </p:nvSpPr>
        <p:spPr>
          <a:xfrm>
            <a:off x="367731" y="983550"/>
            <a:ext cx="3633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solidFill>
                  <a:schemeClr val="lt1"/>
                </a:solidFill>
                <a:latin typeface="Nunito"/>
                <a:ea typeface="Nunito"/>
                <a:cs typeface="Nunito"/>
                <a:sym typeface="Nunito"/>
              </a:rPr>
              <a:t>exhibit 03 - Linear Regression</a:t>
            </a:r>
            <a:endParaRPr>
              <a:solidFill>
                <a:schemeClr val="lt1"/>
              </a:solidFill>
              <a:latin typeface="Nunito"/>
              <a:ea typeface="Nunito"/>
              <a:cs typeface="Nunito"/>
              <a:sym typeface="Nunito"/>
            </a:endParaRPr>
          </a:p>
        </p:txBody>
      </p:sp>
      <p:pic>
        <p:nvPicPr>
          <p:cNvPr id="629" name="Google Shape;629;g315e0f627bb_1_150"/>
          <p:cNvPicPr preferRelativeResize="0"/>
          <p:nvPr/>
        </p:nvPicPr>
        <p:blipFill rotWithShape="1">
          <a:blip r:embed="rId3">
            <a:alphaModFix/>
          </a:blip>
          <a:srcRect t="1095" b="1095"/>
          <a:stretch/>
        </p:blipFill>
        <p:spPr>
          <a:xfrm>
            <a:off x="367731" y="1383750"/>
            <a:ext cx="3240927" cy="2546099"/>
          </a:xfrm>
          <a:prstGeom prst="rect">
            <a:avLst/>
          </a:prstGeom>
          <a:noFill/>
          <a:ln>
            <a:noFill/>
          </a:ln>
        </p:spPr>
      </p:pic>
      <p:sp>
        <p:nvSpPr>
          <p:cNvPr id="630" name="Google Shape;630;g315e0f627bb_1_150"/>
          <p:cNvSpPr txBox="1"/>
          <p:nvPr/>
        </p:nvSpPr>
        <p:spPr>
          <a:xfrm>
            <a:off x="367724" y="3986850"/>
            <a:ext cx="4505100" cy="600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900" i="1">
                <a:solidFill>
                  <a:schemeClr val="lt1"/>
                </a:solidFill>
                <a:latin typeface="Alexandria Light"/>
                <a:ea typeface="Alexandria Light"/>
                <a:cs typeface="Alexandria Light"/>
                <a:sym typeface="Alexandria Light"/>
              </a:rPr>
              <a:t>exhibit 03.01 - a regression model solely based on commitment levels. Although other analysis were made, this model was used to understand the role of each commitment factors in determining the level of intent</a:t>
            </a:r>
            <a:endParaRPr sz="900" i="1">
              <a:solidFill>
                <a:schemeClr val="lt1"/>
              </a:solidFill>
              <a:latin typeface="Alexandria Light"/>
              <a:ea typeface="Alexandria Light"/>
              <a:cs typeface="Alexandria Light"/>
              <a:sym typeface="Alexandria Light"/>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634"/>
        <p:cNvGrpSpPr/>
        <p:nvPr/>
      </p:nvGrpSpPr>
      <p:grpSpPr>
        <a:xfrm>
          <a:off x="0" y="0"/>
          <a:ext cx="0" cy="0"/>
          <a:chOff x="0" y="0"/>
          <a:chExt cx="0" cy="0"/>
        </a:xfrm>
      </p:grpSpPr>
      <p:sp>
        <p:nvSpPr>
          <p:cNvPr id="635" name="Google Shape;635;g315e64b246f_1_20"/>
          <p:cNvSpPr txBox="1"/>
          <p:nvPr/>
        </p:nvSpPr>
        <p:spPr>
          <a:xfrm>
            <a:off x="367731" y="173991"/>
            <a:ext cx="77040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300"/>
              <a:buFont typeface="Alexandria"/>
              <a:buNone/>
            </a:pPr>
            <a:r>
              <a:rPr lang="en-US" sz="3300" b="1">
                <a:solidFill>
                  <a:schemeClr val="lt1"/>
                </a:solidFill>
                <a:latin typeface="Alexandria"/>
                <a:ea typeface="Alexandria"/>
                <a:cs typeface="Alexandria"/>
                <a:sym typeface="Alexandria"/>
              </a:rPr>
              <a:t>Thank You</a:t>
            </a:r>
            <a:endParaRPr sz="3300" b="1" i="0" u="none" strike="noStrike" cap="none">
              <a:solidFill>
                <a:schemeClr val="lt1"/>
              </a:solidFill>
              <a:latin typeface="Alexandria"/>
              <a:ea typeface="Alexandria"/>
              <a:cs typeface="Alexandria"/>
              <a:sym typeface="Alexandria"/>
            </a:endParaRPr>
          </a:p>
        </p:txBody>
      </p:sp>
      <p:cxnSp>
        <p:nvCxnSpPr>
          <p:cNvPr id="636" name="Google Shape;636;g315e64b246f_1_20"/>
          <p:cNvCxnSpPr/>
          <p:nvPr/>
        </p:nvCxnSpPr>
        <p:spPr>
          <a:xfrm>
            <a:off x="494676" y="824459"/>
            <a:ext cx="1280100" cy="0"/>
          </a:xfrm>
          <a:prstGeom prst="straightConnector1">
            <a:avLst/>
          </a:prstGeom>
          <a:noFill/>
          <a:ln w="44450" cap="flat" cmpd="sng">
            <a:solidFill>
              <a:srgbClr val="FF9E00"/>
            </a:solidFill>
            <a:prstDash val="solid"/>
            <a:round/>
            <a:headEnd type="none" w="sm" len="sm"/>
            <a:tailEnd type="none" w="sm" len="sm"/>
          </a:ln>
        </p:spPr>
      </p:cxnSp>
      <p:pic>
        <p:nvPicPr>
          <p:cNvPr id="637" name="Google Shape;637;g315e64b246f_1_20"/>
          <p:cNvPicPr preferRelativeResize="0"/>
          <p:nvPr/>
        </p:nvPicPr>
        <p:blipFill>
          <a:blip r:embed="rId3">
            <a:alphaModFix/>
          </a:blip>
          <a:stretch>
            <a:fillRect/>
          </a:stretch>
        </p:blipFill>
        <p:spPr>
          <a:xfrm>
            <a:off x="609600" y="822891"/>
            <a:ext cx="8071689" cy="409200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82"/>
        <p:cNvGrpSpPr/>
        <p:nvPr/>
      </p:nvGrpSpPr>
      <p:grpSpPr>
        <a:xfrm>
          <a:off x="0" y="0"/>
          <a:ext cx="0" cy="0"/>
          <a:chOff x="0" y="0"/>
          <a:chExt cx="0" cy="0"/>
        </a:xfrm>
      </p:grpSpPr>
      <p:sp>
        <p:nvSpPr>
          <p:cNvPr id="283" name="Google Shape;283;p2"/>
          <p:cNvSpPr/>
          <p:nvPr/>
        </p:nvSpPr>
        <p:spPr>
          <a:xfrm>
            <a:off x="0" y="1"/>
            <a:ext cx="4558675" cy="5138928"/>
          </a:xfrm>
          <a:prstGeom prst="rect">
            <a:avLst/>
          </a:prstGeom>
          <a:solidFill>
            <a:srgbClr val="FF9E00"/>
          </a:solidFill>
          <a:ln>
            <a:solidFill>
              <a:srgbClr val="FF9E02"/>
            </a:solid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84" name="Google Shape;284;p2"/>
          <p:cNvSpPr txBox="1">
            <a:spLocks noGrp="1"/>
          </p:cNvSpPr>
          <p:nvPr>
            <p:ph type="title"/>
          </p:nvPr>
        </p:nvSpPr>
        <p:spPr>
          <a:xfrm>
            <a:off x="367731" y="173991"/>
            <a:ext cx="77040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300"/>
              <a:buNone/>
            </a:pPr>
            <a:r>
              <a:rPr lang="en-US" sz="3000" dirty="0">
                <a:solidFill>
                  <a:schemeClr val="dk1"/>
                </a:solidFill>
              </a:rPr>
              <a:t>Background</a:t>
            </a:r>
            <a:endParaRPr sz="3000" dirty="0">
              <a:solidFill>
                <a:schemeClr val="dk1"/>
              </a:solidFill>
            </a:endParaRPr>
          </a:p>
        </p:txBody>
      </p:sp>
      <p:sp>
        <p:nvSpPr>
          <p:cNvPr id="285" name="Google Shape;285;p2"/>
          <p:cNvSpPr txBox="1">
            <a:spLocks noGrp="1"/>
          </p:cNvSpPr>
          <p:nvPr>
            <p:ph type="body" idx="1"/>
          </p:nvPr>
        </p:nvSpPr>
        <p:spPr>
          <a:xfrm>
            <a:off x="367725" y="1089899"/>
            <a:ext cx="3958800" cy="3681600"/>
          </a:xfrm>
          <a:prstGeom prst="rect">
            <a:avLst/>
          </a:prstGeom>
          <a:noFill/>
          <a:ln>
            <a:noFill/>
          </a:ln>
        </p:spPr>
        <p:txBody>
          <a:bodyPr spcFirstLastPara="1" wrap="square" lIns="91425" tIns="91425" rIns="91425" bIns="91425" anchor="t" anchorCtr="0">
            <a:noAutofit/>
          </a:bodyPr>
          <a:lstStyle/>
          <a:p>
            <a:pPr marL="457200" lvl="0" indent="-317500" algn="l" rtl="0">
              <a:lnSpc>
                <a:spcPct val="100000"/>
              </a:lnSpc>
              <a:spcBef>
                <a:spcPts val="0"/>
              </a:spcBef>
              <a:spcAft>
                <a:spcPts val="0"/>
              </a:spcAft>
              <a:buSzPts val="1400"/>
              <a:buFont typeface="Alexandria Medium"/>
              <a:buChar char="●"/>
            </a:pPr>
            <a:r>
              <a:rPr lang="en-US" dirty="0">
                <a:solidFill>
                  <a:schemeClr val="dk1"/>
                </a:solidFill>
                <a:latin typeface="Alexandria Medium"/>
                <a:ea typeface="Alexandria Medium"/>
                <a:cs typeface="Alexandria Medium"/>
                <a:sym typeface="Alexandria Medium"/>
              </a:rPr>
              <a:t>Crew’s Cup is under new ownership – shifting from an old era</a:t>
            </a:r>
            <a:endParaRPr dirty="0">
              <a:latin typeface="Alexandria Medium"/>
              <a:ea typeface="Alexandria Medium"/>
              <a:cs typeface="Alexandria Medium"/>
              <a:sym typeface="Alexandria Medium"/>
            </a:endParaRPr>
          </a:p>
          <a:p>
            <a:pPr marL="139700" lvl="0" indent="0" algn="l" rtl="0">
              <a:lnSpc>
                <a:spcPct val="100000"/>
              </a:lnSpc>
              <a:spcBef>
                <a:spcPts val="0"/>
              </a:spcBef>
              <a:spcAft>
                <a:spcPts val="0"/>
              </a:spcAft>
              <a:buSzPts val="1400"/>
              <a:buNone/>
            </a:pPr>
            <a:endParaRPr dirty="0">
              <a:solidFill>
                <a:schemeClr val="dk1"/>
              </a:solidFill>
              <a:latin typeface="Alexandria Medium"/>
              <a:ea typeface="Alexandria Medium"/>
              <a:cs typeface="Alexandria Medium"/>
              <a:sym typeface="Alexandria Medium"/>
            </a:endParaRPr>
          </a:p>
          <a:p>
            <a:pPr marL="0" lvl="0" indent="0" algn="l" rtl="0">
              <a:lnSpc>
                <a:spcPct val="100000"/>
              </a:lnSpc>
              <a:spcBef>
                <a:spcPts val="0"/>
              </a:spcBef>
              <a:spcAft>
                <a:spcPts val="0"/>
              </a:spcAft>
              <a:buSzPts val="1400"/>
              <a:buNone/>
            </a:pPr>
            <a:endParaRPr dirty="0">
              <a:solidFill>
                <a:schemeClr val="dk1"/>
              </a:solidFill>
              <a:latin typeface="Alexandria Medium"/>
              <a:ea typeface="Alexandria Medium"/>
              <a:cs typeface="Alexandria Medium"/>
              <a:sym typeface="Alexandria Medium"/>
            </a:endParaRPr>
          </a:p>
          <a:p>
            <a:pPr marL="457200" lvl="0" indent="-317500" algn="l" rtl="0">
              <a:lnSpc>
                <a:spcPct val="100000"/>
              </a:lnSpc>
              <a:spcBef>
                <a:spcPts val="0"/>
              </a:spcBef>
              <a:spcAft>
                <a:spcPts val="0"/>
              </a:spcAft>
              <a:buSzPts val="1400"/>
              <a:buFont typeface="Alexandria Medium"/>
              <a:buChar char="●"/>
            </a:pPr>
            <a:r>
              <a:rPr lang="en-US" dirty="0">
                <a:solidFill>
                  <a:schemeClr val="dk1"/>
                </a:solidFill>
                <a:latin typeface="Alexandria Medium"/>
                <a:ea typeface="Alexandria Medium"/>
                <a:cs typeface="Alexandria Medium"/>
                <a:sym typeface="Alexandria Medium"/>
              </a:rPr>
              <a:t>Having issues with reduction in customers due to change in ownership and restructuring of the company’s polices and values</a:t>
            </a:r>
            <a:endParaRPr dirty="0">
              <a:latin typeface="Alexandria Medium"/>
              <a:ea typeface="Alexandria Medium"/>
              <a:cs typeface="Alexandria Medium"/>
              <a:sym typeface="Alexandria Medium"/>
            </a:endParaRPr>
          </a:p>
          <a:p>
            <a:pPr marL="0" lvl="0" indent="0" algn="l" rtl="0">
              <a:lnSpc>
                <a:spcPct val="100000"/>
              </a:lnSpc>
              <a:spcBef>
                <a:spcPts val="0"/>
              </a:spcBef>
              <a:spcAft>
                <a:spcPts val="0"/>
              </a:spcAft>
              <a:buSzPts val="1400"/>
              <a:buNone/>
            </a:pPr>
            <a:endParaRPr dirty="0">
              <a:solidFill>
                <a:schemeClr val="dk1"/>
              </a:solidFill>
              <a:latin typeface="Alexandria Medium"/>
              <a:ea typeface="Alexandria Medium"/>
              <a:cs typeface="Alexandria Medium"/>
              <a:sym typeface="Alexandria Medium"/>
            </a:endParaRPr>
          </a:p>
          <a:p>
            <a:pPr marL="139700" lvl="0" indent="0" algn="l" rtl="0">
              <a:lnSpc>
                <a:spcPct val="100000"/>
              </a:lnSpc>
              <a:spcBef>
                <a:spcPts val="0"/>
              </a:spcBef>
              <a:spcAft>
                <a:spcPts val="0"/>
              </a:spcAft>
              <a:buSzPts val="1400"/>
              <a:buNone/>
            </a:pPr>
            <a:endParaRPr dirty="0">
              <a:solidFill>
                <a:schemeClr val="dk1"/>
              </a:solidFill>
              <a:latin typeface="Alexandria Medium"/>
              <a:ea typeface="Alexandria Medium"/>
              <a:cs typeface="Alexandria Medium"/>
              <a:sym typeface="Alexandria Medium"/>
            </a:endParaRPr>
          </a:p>
          <a:p>
            <a:pPr marL="457200" lvl="0" indent="-317500" algn="l" rtl="0">
              <a:lnSpc>
                <a:spcPct val="100000"/>
              </a:lnSpc>
              <a:spcBef>
                <a:spcPts val="0"/>
              </a:spcBef>
              <a:spcAft>
                <a:spcPts val="0"/>
              </a:spcAft>
              <a:buSzPts val="1400"/>
              <a:buFont typeface="Alexandria Medium"/>
              <a:buChar char="●"/>
            </a:pPr>
            <a:r>
              <a:rPr lang="en-US" dirty="0">
                <a:solidFill>
                  <a:schemeClr val="dk1"/>
                </a:solidFill>
                <a:latin typeface="Alexandria Medium"/>
                <a:ea typeface="Alexandria Medium"/>
                <a:cs typeface="Alexandria Medium"/>
                <a:sym typeface="Alexandria Medium"/>
              </a:rPr>
              <a:t>Return of some popular instructors and positive media coverage reduced the churn rate from an average of 70% annually to 60%</a:t>
            </a:r>
            <a:endParaRPr dirty="0">
              <a:latin typeface="Alexandria Medium"/>
              <a:ea typeface="Alexandria Medium"/>
              <a:cs typeface="Alexandria Medium"/>
              <a:sym typeface="Alexandria Medium"/>
            </a:endParaRPr>
          </a:p>
          <a:p>
            <a:pPr marL="457200" lvl="0" indent="0" algn="l" rtl="0">
              <a:lnSpc>
                <a:spcPct val="100000"/>
              </a:lnSpc>
              <a:spcBef>
                <a:spcPts val="0"/>
              </a:spcBef>
              <a:spcAft>
                <a:spcPts val="0"/>
              </a:spcAft>
              <a:buNone/>
            </a:pPr>
            <a:endParaRPr dirty="0">
              <a:latin typeface="Alexandria Medium"/>
              <a:ea typeface="Alexandria Medium"/>
              <a:cs typeface="Alexandria Medium"/>
              <a:sym typeface="Alexandria Medium"/>
            </a:endParaRPr>
          </a:p>
          <a:p>
            <a:pPr marL="457200" lvl="0" indent="0" algn="l" rtl="0">
              <a:lnSpc>
                <a:spcPct val="100000"/>
              </a:lnSpc>
              <a:spcBef>
                <a:spcPts val="0"/>
              </a:spcBef>
              <a:spcAft>
                <a:spcPts val="0"/>
              </a:spcAft>
              <a:buNone/>
            </a:pPr>
            <a:endParaRPr dirty="0">
              <a:latin typeface="Alexandria Medium"/>
              <a:ea typeface="Alexandria Medium"/>
              <a:cs typeface="Alexandria Medium"/>
              <a:sym typeface="Alexandria Medium"/>
            </a:endParaRPr>
          </a:p>
          <a:p>
            <a:pPr marL="457200" lvl="0" indent="-317500" algn="l" rtl="0">
              <a:lnSpc>
                <a:spcPct val="100000"/>
              </a:lnSpc>
              <a:spcBef>
                <a:spcPts val="0"/>
              </a:spcBef>
              <a:spcAft>
                <a:spcPts val="0"/>
              </a:spcAft>
              <a:buSzPts val="1400"/>
              <a:buFont typeface="Alexandria Medium"/>
              <a:buChar char="●"/>
            </a:pPr>
            <a:r>
              <a:rPr lang="en-US" dirty="0">
                <a:latin typeface="Alexandria Medium"/>
                <a:ea typeface="Alexandria Medium"/>
                <a:cs typeface="Alexandria Medium"/>
                <a:sym typeface="Alexandria Medium"/>
              </a:rPr>
              <a:t>A survey of 1,500 respondents was conducted to analyze the optimal investment strategy.</a:t>
            </a:r>
            <a:endParaRPr dirty="0">
              <a:solidFill>
                <a:schemeClr val="dk1"/>
              </a:solidFill>
              <a:latin typeface="Alexandria Medium"/>
              <a:ea typeface="Alexandria Medium"/>
              <a:cs typeface="Alexandria Medium"/>
              <a:sym typeface="Alexandria Medium"/>
            </a:endParaRPr>
          </a:p>
        </p:txBody>
      </p:sp>
      <p:sp>
        <p:nvSpPr>
          <p:cNvPr id="286" name="Google Shape;286;p2"/>
          <p:cNvSpPr/>
          <p:nvPr/>
        </p:nvSpPr>
        <p:spPr>
          <a:xfrm>
            <a:off x="8192125" y="1318820"/>
            <a:ext cx="951875" cy="3582648"/>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nvGrpSpPr>
          <p:cNvPr id="287" name="Google Shape;287;p2"/>
          <p:cNvGrpSpPr/>
          <p:nvPr/>
        </p:nvGrpSpPr>
        <p:grpSpPr>
          <a:xfrm>
            <a:off x="4859261" y="824459"/>
            <a:ext cx="3756784" cy="3253179"/>
            <a:chOff x="4787609" y="945160"/>
            <a:chExt cx="3756784" cy="3253179"/>
          </a:xfrm>
        </p:grpSpPr>
        <p:sp>
          <p:nvSpPr>
            <p:cNvPr id="288" name="Google Shape;288;p2"/>
            <p:cNvSpPr txBox="1"/>
            <p:nvPr/>
          </p:nvSpPr>
          <p:spPr>
            <a:xfrm>
              <a:off x="4787609" y="945160"/>
              <a:ext cx="3756784" cy="3253179"/>
            </a:xfrm>
            <a:prstGeom prst="rect">
              <a:avLst/>
            </a:prstGeom>
            <a:noFill/>
            <a:ln>
              <a:noFill/>
            </a:ln>
          </p:spPr>
          <p:txBody>
            <a:bodyPr spcFirstLastPara="1" wrap="square" lIns="91425" tIns="91425" rIns="91425" bIns="91425" anchor="t" anchorCtr="0">
              <a:noAutofit/>
            </a:bodyPr>
            <a:lstStyle/>
            <a:p>
              <a:pPr marL="139700" marR="0" lvl="0" indent="0" algn="l" rtl="0">
                <a:lnSpc>
                  <a:spcPct val="100000"/>
                </a:lnSpc>
                <a:spcBef>
                  <a:spcPts val="0"/>
                </a:spcBef>
                <a:spcAft>
                  <a:spcPts val="0"/>
                </a:spcAft>
                <a:buClr>
                  <a:schemeClr val="dk1"/>
                </a:buClr>
                <a:buSzPts val="1400"/>
                <a:buFont typeface="Nunito Light"/>
                <a:buNone/>
              </a:pPr>
              <a:r>
                <a:rPr lang="en-US" sz="1200" i="0" u="none" strike="noStrike" cap="none" dirty="0">
                  <a:solidFill>
                    <a:schemeClr val="lt1"/>
                  </a:solidFill>
                  <a:latin typeface="Alexandria Medium"/>
                  <a:ea typeface="Alexandria Medium"/>
                  <a:cs typeface="Alexandria Medium"/>
                  <a:sym typeface="Alexandria Medium"/>
                </a:rPr>
                <a:t>Meet the new CEO of Crew’s Cup after undergoing changes from the </a:t>
              </a:r>
              <a:r>
                <a:rPr lang="en-US" sz="1200" i="0" u="none" strike="noStrike" cap="none" dirty="0" err="1">
                  <a:solidFill>
                    <a:schemeClr val="lt1"/>
                  </a:solidFill>
                  <a:latin typeface="Alexandria Medium"/>
                  <a:ea typeface="Alexandria Medium"/>
                  <a:cs typeface="Alexandria Medium"/>
                  <a:sym typeface="Alexandria Medium"/>
                </a:rPr>
                <a:t>Boekker’s</a:t>
              </a:r>
              <a:r>
                <a:rPr lang="en-US" sz="1200" i="0" u="none" strike="noStrike" cap="none" dirty="0">
                  <a:solidFill>
                    <a:schemeClr val="lt1"/>
                  </a:solidFill>
                  <a:latin typeface="Alexandria Medium"/>
                  <a:ea typeface="Alexandria Medium"/>
                  <a:cs typeface="Alexandria Medium"/>
                  <a:sym typeface="Alexandria Medium"/>
                </a:rPr>
                <a:t> estate</a:t>
              </a:r>
              <a:endParaRPr dirty="0">
                <a:latin typeface="Alexandria Medium"/>
                <a:ea typeface="Alexandria Medium"/>
                <a:cs typeface="Alexandria Medium"/>
                <a:sym typeface="Alexandria Medium"/>
              </a:endParaRPr>
            </a:p>
            <a:p>
              <a:pPr marL="139700" marR="0" lvl="0" indent="0" algn="l" rtl="0">
                <a:lnSpc>
                  <a:spcPct val="100000"/>
                </a:lnSpc>
                <a:spcBef>
                  <a:spcPts val="0"/>
                </a:spcBef>
                <a:spcAft>
                  <a:spcPts val="0"/>
                </a:spcAft>
                <a:buClr>
                  <a:schemeClr val="dk1"/>
                </a:buClr>
                <a:buSzPts val="1400"/>
                <a:buFont typeface="Nunito Light"/>
                <a:buNone/>
              </a:pPr>
              <a:endParaRPr sz="1200" i="0" u="none" strike="noStrike" cap="none" dirty="0">
                <a:solidFill>
                  <a:schemeClr val="lt1"/>
                </a:solidFill>
                <a:latin typeface="Alexandria Medium"/>
                <a:ea typeface="Alexandria Medium"/>
                <a:cs typeface="Alexandria Medium"/>
                <a:sym typeface="Alexandria Medium"/>
              </a:endParaRPr>
            </a:p>
            <a:p>
              <a:pPr marL="139700" marR="0" lvl="0" indent="0" algn="l" rtl="0">
                <a:lnSpc>
                  <a:spcPct val="100000"/>
                </a:lnSpc>
                <a:spcBef>
                  <a:spcPts val="0"/>
                </a:spcBef>
                <a:spcAft>
                  <a:spcPts val="0"/>
                </a:spcAft>
                <a:buClr>
                  <a:schemeClr val="dk1"/>
                </a:buClr>
                <a:buSzPts val="1400"/>
                <a:buFont typeface="Nunito Light"/>
                <a:buNone/>
              </a:pPr>
              <a:endParaRPr sz="1200" i="0" u="none" strike="noStrike" cap="none" dirty="0">
                <a:solidFill>
                  <a:schemeClr val="lt1"/>
                </a:solidFill>
                <a:latin typeface="Alexandria Medium"/>
                <a:ea typeface="Alexandria Medium"/>
                <a:cs typeface="Alexandria Medium"/>
                <a:sym typeface="Alexandria Medium"/>
              </a:endParaRPr>
            </a:p>
            <a:p>
              <a:pPr marL="139700" marR="0" lvl="0" indent="0" algn="l" rtl="0">
                <a:lnSpc>
                  <a:spcPct val="100000"/>
                </a:lnSpc>
                <a:spcBef>
                  <a:spcPts val="0"/>
                </a:spcBef>
                <a:spcAft>
                  <a:spcPts val="0"/>
                </a:spcAft>
                <a:buClr>
                  <a:schemeClr val="dk1"/>
                </a:buClr>
                <a:buSzPts val="1400"/>
                <a:buFont typeface="Nunito Light"/>
                <a:buNone/>
              </a:pPr>
              <a:endParaRPr sz="1200" i="0" u="none" strike="noStrike" cap="none" dirty="0">
                <a:solidFill>
                  <a:schemeClr val="lt1"/>
                </a:solidFill>
                <a:latin typeface="Alexandria Medium"/>
                <a:ea typeface="Alexandria Medium"/>
                <a:cs typeface="Alexandria Medium"/>
                <a:sym typeface="Alexandria Medium"/>
              </a:endParaRPr>
            </a:p>
            <a:p>
              <a:pPr marL="139700" marR="0" lvl="0" indent="0" algn="l" rtl="0">
                <a:lnSpc>
                  <a:spcPct val="100000"/>
                </a:lnSpc>
                <a:spcBef>
                  <a:spcPts val="0"/>
                </a:spcBef>
                <a:spcAft>
                  <a:spcPts val="0"/>
                </a:spcAft>
                <a:buClr>
                  <a:schemeClr val="dk1"/>
                </a:buClr>
                <a:buSzPts val="1400"/>
                <a:buFont typeface="Nunito Light"/>
                <a:buNone/>
              </a:pPr>
              <a:endParaRPr sz="1200" i="0" u="none" strike="noStrike" cap="none" dirty="0">
                <a:solidFill>
                  <a:schemeClr val="lt1"/>
                </a:solidFill>
                <a:latin typeface="Alexandria Medium"/>
                <a:ea typeface="Alexandria Medium"/>
                <a:cs typeface="Alexandria Medium"/>
                <a:sym typeface="Alexandria Medium"/>
              </a:endParaRPr>
            </a:p>
            <a:p>
              <a:pPr marL="139700" marR="0" lvl="0" indent="0" algn="l" rtl="0">
                <a:lnSpc>
                  <a:spcPct val="100000"/>
                </a:lnSpc>
                <a:spcBef>
                  <a:spcPts val="0"/>
                </a:spcBef>
                <a:spcAft>
                  <a:spcPts val="0"/>
                </a:spcAft>
                <a:buClr>
                  <a:schemeClr val="dk1"/>
                </a:buClr>
                <a:buSzPts val="1400"/>
                <a:buFont typeface="Nunito Light"/>
                <a:buNone/>
              </a:pPr>
              <a:endParaRPr sz="1200" i="0" u="none" strike="noStrike" cap="none" dirty="0">
                <a:solidFill>
                  <a:schemeClr val="lt1"/>
                </a:solidFill>
                <a:latin typeface="Alexandria Medium"/>
                <a:ea typeface="Alexandria Medium"/>
                <a:cs typeface="Alexandria Medium"/>
                <a:sym typeface="Alexandria Medium"/>
              </a:endParaRPr>
            </a:p>
            <a:p>
              <a:pPr marL="139700" marR="0" lvl="0" indent="0" algn="l" rtl="0">
                <a:lnSpc>
                  <a:spcPct val="100000"/>
                </a:lnSpc>
                <a:spcBef>
                  <a:spcPts val="0"/>
                </a:spcBef>
                <a:spcAft>
                  <a:spcPts val="0"/>
                </a:spcAft>
                <a:buClr>
                  <a:schemeClr val="dk1"/>
                </a:buClr>
                <a:buSzPts val="1400"/>
                <a:buFont typeface="Nunito Light"/>
                <a:buNone/>
              </a:pPr>
              <a:endParaRPr sz="1200" i="0" u="none" strike="noStrike" cap="none" dirty="0">
                <a:solidFill>
                  <a:schemeClr val="lt1"/>
                </a:solidFill>
                <a:latin typeface="Alexandria Medium"/>
                <a:ea typeface="Alexandria Medium"/>
                <a:cs typeface="Alexandria Medium"/>
                <a:sym typeface="Alexandria Medium"/>
              </a:endParaRPr>
            </a:p>
            <a:p>
              <a:pPr marL="139700" marR="0" lvl="0" indent="0" algn="l" rtl="0">
                <a:lnSpc>
                  <a:spcPct val="100000"/>
                </a:lnSpc>
                <a:spcBef>
                  <a:spcPts val="0"/>
                </a:spcBef>
                <a:spcAft>
                  <a:spcPts val="0"/>
                </a:spcAft>
                <a:buClr>
                  <a:schemeClr val="dk1"/>
                </a:buClr>
                <a:buSzPts val="1400"/>
                <a:buFont typeface="Nunito Light"/>
                <a:buNone/>
              </a:pPr>
              <a:endParaRPr sz="1200" i="0" u="none" strike="noStrike" cap="none" dirty="0">
                <a:solidFill>
                  <a:schemeClr val="lt1"/>
                </a:solidFill>
                <a:latin typeface="Alexandria Medium"/>
                <a:ea typeface="Alexandria Medium"/>
                <a:cs typeface="Alexandria Medium"/>
                <a:sym typeface="Alexandria Medium"/>
              </a:endParaRPr>
            </a:p>
            <a:p>
              <a:pPr marL="139700" marR="0" lvl="0" indent="0" algn="l" rtl="0">
                <a:lnSpc>
                  <a:spcPct val="100000"/>
                </a:lnSpc>
                <a:spcBef>
                  <a:spcPts val="0"/>
                </a:spcBef>
                <a:spcAft>
                  <a:spcPts val="0"/>
                </a:spcAft>
                <a:buClr>
                  <a:schemeClr val="dk1"/>
                </a:buClr>
                <a:buSzPts val="1400"/>
                <a:buFont typeface="Nunito Light"/>
                <a:buNone/>
              </a:pPr>
              <a:endParaRPr sz="1200" i="0" u="none" strike="noStrike" cap="none" dirty="0">
                <a:solidFill>
                  <a:schemeClr val="lt1"/>
                </a:solidFill>
                <a:latin typeface="Alexandria Medium"/>
                <a:ea typeface="Alexandria Medium"/>
                <a:cs typeface="Alexandria Medium"/>
                <a:sym typeface="Alexandria Medium"/>
              </a:endParaRPr>
            </a:p>
            <a:p>
              <a:pPr marL="139700" marR="0" lvl="0" indent="0" algn="l" rtl="0">
                <a:lnSpc>
                  <a:spcPct val="100000"/>
                </a:lnSpc>
                <a:spcBef>
                  <a:spcPts val="0"/>
                </a:spcBef>
                <a:spcAft>
                  <a:spcPts val="0"/>
                </a:spcAft>
                <a:buClr>
                  <a:schemeClr val="dk1"/>
                </a:buClr>
                <a:buSzPts val="1400"/>
                <a:buFont typeface="Nunito Light"/>
                <a:buNone/>
              </a:pPr>
              <a:endParaRPr sz="1200" i="0" u="none" strike="noStrike" cap="none" dirty="0">
                <a:solidFill>
                  <a:schemeClr val="lt1"/>
                </a:solidFill>
                <a:latin typeface="Alexandria Medium"/>
                <a:ea typeface="Alexandria Medium"/>
                <a:cs typeface="Alexandria Medium"/>
                <a:sym typeface="Alexandria Medium"/>
              </a:endParaRPr>
            </a:p>
            <a:p>
              <a:pPr marL="139700" marR="0" lvl="0" indent="0" algn="l" rtl="0">
                <a:lnSpc>
                  <a:spcPct val="100000"/>
                </a:lnSpc>
                <a:spcBef>
                  <a:spcPts val="0"/>
                </a:spcBef>
                <a:spcAft>
                  <a:spcPts val="0"/>
                </a:spcAft>
                <a:buClr>
                  <a:schemeClr val="dk1"/>
                </a:buClr>
                <a:buSzPts val="1400"/>
                <a:buFont typeface="Nunito Light"/>
                <a:buNone/>
              </a:pPr>
              <a:endParaRPr sz="1200" i="0" u="none" strike="noStrike" cap="none" dirty="0">
                <a:solidFill>
                  <a:schemeClr val="lt1"/>
                </a:solidFill>
                <a:latin typeface="Alexandria Medium"/>
                <a:ea typeface="Alexandria Medium"/>
                <a:cs typeface="Alexandria Medium"/>
                <a:sym typeface="Alexandria Medium"/>
              </a:endParaRPr>
            </a:p>
            <a:p>
              <a:pPr marL="139700" marR="0" lvl="0" indent="0" algn="l" rtl="0">
                <a:lnSpc>
                  <a:spcPct val="100000"/>
                </a:lnSpc>
                <a:spcBef>
                  <a:spcPts val="0"/>
                </a:spcBef>
                <a:spcAft>
                  <a:spcPts val="0"/>
                </a:spcAft>
                <a:buClr>
                  <a:schemeClr val="dk1"/>
                </a:buClr>
                <a:buSzPts val="1400"/>
                <a:buFont typeface="Nunito Light"/>
                <a:buNone/>
              </a:pPr>
              <a:endParaRPr sz="1200" i="0" u="none" strike="noStrike" cap="none" dirty="0">
                <a:solidFill>
                  <a:schemeClr val="lt1"/>
                </a:solidFill>
                <a:latin typeface="Alexandria Medium"/>
                <a:ea typeface="Alexandria Medium"/>
                <a:cs typeface="Alexandria Medium"/>
                <a:sym typeface="Alexandria Medium"/>
              </a:endParaRPr>
            </a:p>
            <a:p>
              <a:pPr marL="139700" marR="0" lvl="0" indent="0" algn="l" rtl="0">
                <a:lnSpc>
                  <a:spcPct val="100000"/>
                </a:lnSpc>
                <a:spcBef>
                  <a:spcPts val="0"/>
                </a:spcBef>
                <a:spcAft>
                  <a:spcPts val="0"/>
                </a:spcAft>
                <a:buClr>
                  <a:schemeClr val="dk1"/>
                </a:buClr>
                <a:buSzPts val="1400"/>
                <a:buFont typeface="Nunito Light"/>
                <a:buNone/>
              </a:pPr>
              <a:endParaRPr sz="1200" i="0" u="none" strike="noStrike" cap="none" dirty="0">
                <a:solidFill>
                  <a:schemeClr val="lt1"/>
                </a:solidFill>
                <a:latin typeface="Alexandria Medium"/>
                <a:ea typeface="Alexandria Medium"/>
                <a:cs typeface="Alexandria Medium"/>
                <a:sym typeface="Alexandria Medium"/>
              </a:endParaRPr>
            </a:p>
            <a:p>
              <a:pPr marL="139700" marR="0" lvl="0" indent="0" algn="l" rtl="0">
                <a:lnSpc>
                  <a:spcPct val="100000"/>
                </a:lnSpc>
                <a:spcBef>
                  <a:spcPts val="0"/>
                </a:spcBef>
                <a:spcAft>
                  <a:spcPts val="0"/>
                </a:spcAft>
                <a:buClr>
                  <a:schemeClr val="dk1"/>
                </a:buClr>
                <a:buSzPts val="1400"/>
                <a:buFont typeface="Nunito Light"/>
                <a:buNone/>
              </a:pPr>
              <a:r>
                <a:rPr lang="en-US" sz="1200" i="0" u="none" strike="noStrike" cap="none" dirty="0">
                  <a:solidFill>
                    <a:schemeClr val="lt1"/>
                  </a:solidFill>
                  <a:latin typeface="Alexandria Medium"/>
                  <a:ea typeface="Alexandria Medium"/>
                  <a:cs typeface="Alexandria Medium"/>
                  <a:sym typeface="Alexandria Medium"/>
                </a:rPr>
                <a:t>She and her team have the need to find and understand the </a:t>
              </a:r>
              <a:r>
                <a:rPr lang="en-US" sz="1200" i="0" u="none" strike="noStrike" cap="none" dirty="0">
                  <a:solidFill>
                    <a:srgbClr val="FF9E00"/>
                  </a:solidFill>
                  <a:latin typeface="Alexandria Medium"/>
                  <a:ea typeface="Alexandria Medium"/>
                  <a:cs typeface="Alexandria Medium"/>
                  <a:sym typeface="Alexandria Medium"/>
                </a:rPr>
                <a:t>optimal investment strategy </a:t>
              </a:r>
              <a:r>
                <a:rPr lang="en-US" sz="1200" i="0" u="none" strike="noStrike" cap="none" dirty="0">
                  <a:solidFill>
                    <a:schemeClr val="lt1"/>
                  </a:solidFill>
                  <a:latin typeface="Alexandria Medium"/>
                  <a:ea typeface="Alexandria Medium"/>
                  <a:cs typeface="Alexandria Medium"/>
                  <a:sym typeface="Alexandria Medium"/>
                </a:rPr>
                <a:t>to </a:t>
              </a:r>
              <a:r>
                <a:rPr lang="en-US" sz="1200" i="0" u="none" strike="noStrike" cap="none" dirty="0">
                  <a:solidFill>
                    <a:srgbClr val="FF9E00"/>
                  </a:solidFill>
                  <a:latin typeface="Alexandria Medium"/>
                  <a:ea typeface="Alexandria Medium"/>
                  <a:cs typeface="Alexandria Medium"/>
                  <a:sym typeface="Alexandria Medium"/>
                </a:rPr>
                <a:t>increase retention thus reducing the churn</a:t>
              </a:r>
              <a:endParaRPr dirty="0">
                <a:latin typeface="Alexandria Medium"/>
                <a:ea typeface="Alexandria Medium"/>
                <a:cs typeface="Alexandria Medium"/>
                <a:sym typeface="Alexandria Medium"/>
              </a:endParaRPr>
            </a:p>
          </p:txBody>
        </p:sp>
        <p:pic>
          <p:nvPicPr>
            <p:cNvPr id="289" name="Google Shape;289;p2" descr="Emoji"/>
            <p:cNvPicPr preferRelativeResize="0"/>
            <p:nvPr/>
          </p:nvPicPr>
          <p:blipFill rotWithShape="1">
            <a:blip r:embed="rId3">
              <a:alphaModFix/>
            </a:blip>
            <a:srcRect/>
            <a:stretch/>
          </p:blipFill>
          <p:spPr>
            <a:xfrm>
              <a:off x="5680357" y="1688383"/>
              <a:ext cx="1529080" cy="1529080"/>
            </a:xfrm>
            <a:prstGeom prst="rect">
              <a:avLst/>
            </a:prstGeom>
            <a:noFill/>
            <a:ln>
              <a:noFill/>
            </a:ln>
          </p:spPr>
        </p:pic>
      </p:grpSp>
      <p:cxnSp>
        <p:nvCxnSpPr>
          <p:cNvPr id="290" name="Google Shape;290;p2"/>
          <p:cNvCxnSpPr/>
          <p:nvPr/>
        </p:nvCxnSpPr>
        <p:spPr>
          <a:xfrm>
            <a:off x="494676" y="824459"/>
            <a:ext cx="1280160" cy="0"/>
          </a:xfrm>
          <a:prstGeom prst="straightConnector1">
            <a:avLst/>
          </a:prstGeom>
          <a:noFill/>
          <a:ln w="44450" cap="flat" cmpd="sng">
            <a:solidFill>
              <a:srgbClr val="221D1E"/>
            </a:solidFill>
            <a:prstDash val="solid"/>
            <a:round/>
            <a:headEnd type="none" w="sm" len="sm"/>
            <a:tailEnd type="none" w="sm" len="sm"/>
          </a:ln>
        </p:spPr>
      </p:cxnSp>
      <p:sp>
        <p:nvSpPr>
          <p:cNvPr id="291" name="Google Shape;291;p2"/>
          <p:cNvSpPr txBox="1"/>
          <p:nvPr/>
        </p:nvSpPr>
        <p:spPr>
          <a:xfrm>
            <a:off x="5510198" y="2945095"/>
            <a:ext cx="1024500" cy="2154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800" i="0" u="none" strike="noStrike" cap="none">
                <a:solidFill>
                  <a:schemeClr val="lt1"/>
                </a:solidFill>
                <a:latin typeface="Alexandria Medium"/>
                <a:ea typeface="Alexandria Medium"/>
                <a:cs typeface="Alexandria Medium"/>
                <a:sym typeface="Alexandria Medium"/>
              </a:rPr>
              <a:t>Tamika Guthrie</a:t>
            </a:r>
            <a:endParaRPr sz="1300">
              <a:latin typeface="Alexandria Medium"/>
              <a:ea typeface="Alexandria Medium"/>
              <a:cs typeface="Alexandria Medium"/>
              <a:sym typeface="Alexandria Medium"/>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95"/>
        <p:cNvGrpSpPr/>
        <p:nvPr/>
      </p:nvGrpSpPr>
      <p:grpSpPr>
        <a:xfrm>
          <a:off x="0" y="0"/>
          <a:ext cx="0" cy="0"/>
          <a:chOff x="0" y="0"/>
          <a:chExt cx="0" cy="0"/>
        </a:xfrm>
      </p:grpSpPr>
      <p:sp>
        <p:nvSpPr>
          <p:cNvPr id="296" name="Google Shape;296;p3"/>
          <p:cNvSpPr txBox="1">
            <a:spLocks noGrp="1"/>
          </p:cNvSpPr>
          <p:nvPr>
            <p:ph type="title" idx="5"/>
          </p:nvPr>
        </p:nvSpPr>
        <p:spPr>
          <a:xfrm>
            <a:off x="435190" y="1131111"/>
            <a:ext cx="734700" cy="64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000"/>
              <a:buNone/>
            </a:pPr>
            <a:r>
              <a:rPr lang="en-US">
                <a:solidFill>
                  <a:schemeClr val="lt1"/>
                </a:solidFill>
              </a:rPr>
              <a:t>01</a:t>
            </a:r>
            <a:endParaRPr>
              <a:solidFill>
                <a:schemeClr val="lt1"/>
              </a:solidFill>
            </a:endParaRPr>
          </a:p>
        </p:txBody>
      </p:sp>
      <p:sp>
        <p:nvSpPr>
          <p:cNvPr id="297" name="Google Shape;297;p3"/>
          <p:cNvSpPr txBox="1">
            <a:spLocks noGrp="1"/>
          </p:cNvSpPr>
          <p:nvPr>
            <p:ph type="subTitle" idx="9"/>
          </p:nvPr>
        </p:nvSpPr>
        <p:spPr>
          <a:xfrm>
            <a:off x="1254329" y="1131111"/>
            <a:ext cx="1219048" cy="640197"/>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400"/>
              <a:buNone/>
            </a:pPr>
            <a:r>
              <a:rPr lang="en-US" sz="1800" b="1">
                <a:solidFill>
                  <a:schemeClr val="lt1"/>
                </a:solidFill>
                <a:latin typeface="Alexandria"/>
                <a:ea typeface="Alexandria"/>
                <a:cs typeface="Alexandria"/>
                <a:sym typeface="Alexandria"/>
              </a:rPr>
              <a:t>Monk’s Strategy</a:t>
            </a:r>
            <a:endParaRPr sz="1800" b="1">
              <a:solidFill>
                <a:schemeClr val="lt1"/>
              </a:solidFill>
              <a:latin typeface="Alexandria"/>
              <a:ea typeface="Alexandria"/>
              <a:cs typeface="Alexandria"/>
              <a:sym typeface="Alexandria"/>
            </a:endParaRPr>
          </a:p>
        </p:txBody>
      </p:sp>
      <p:sp>
        <p:nvSpPr>
          <p:cNvPr id="298" name="Google Shape;298;p3"/>
          <p:cNvSpPr txBox="1"/>
          <p:nvPr/>
        </p:nvSpPr>
        <p:spPr>
          <a:xfrm>
            <a:off x="367731" y="173991"/>
            <a:ext cx="77040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300"/>
              <a:buFont typeface="Alexandria"/>
              <a:buNone/>
            </a:pPr>
            <a:r>
              <a:rPr lang="en-US" sz="3000" b="1" i="0" u="none" strike="noStrike" cap="none">
                <a:solidFill>
                  <a:schemeClr val="lt1"/>
                </a:solidFill>
                <a:latin typeface="Alexandria"/>
                <a:ea typeface="Alexandria"/>
                <a:cs typeface="Alexandria"/>
                <a:sym typeface="Alexandria"/>
              </a:rPr>
              <a:t>Investment Options</a:t>
            </a:r>
            <a:endParaRPr sz="3000" b="1" i="0" u="none" strike="noStrike" cap="none">
              <a:solidFill>
                <a:schemeClr val="lt1"/>
              </a:solidFill>
              <a:latin typeface="Alexandria"/>
              <a:ea typeface="Alexandria"/>
              <a:cs typeface="Alexandria"/>
              <a:sym typeface="Alexandria"/>
            </a:endParaRPr>
          </a:p>
        </p:txBody>
      </p:sp>
      <p:sp>
        <p:nvSpPr>
          <p:cNvPr id="299" name="Google Shape;299;p3"/>
          <p:cNvSpPr/>
          <p:nvPr/>
        </p:nvSpPr>
        <p:spPr>
          <a:xfrm>
            <a:off x="7109737" y="-1"/>
            <a:ext cx="2034264" cy="5029197"/>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00" name="Google Shape;300;p3"/>
          <p:cNvSpPr txBox="1">
            <a:spLocks noGrp="1"/>
          </p:cNvSpPr>
          <p:nvPr>
            <p:ph type="title" idx="7"/>
          </p:nvPr>
        </p:nvSpPr>
        <p:spPr>
          <a:xfrm>
            <a:off x="435190" y="2492331"/>
            <a:ext cx="734700" cy="64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3000"/>
              <a:buNone/>
            </a:pPr>
            <a:r>
              <a:rPr lang="en-US">
                <a:solidFill>
                  <a:schemeClr val="lt1"/>
                </a:solidFill>
              </a:rPr>
              <a:t>02</a:t>
            </a:r>
            <a:endParaRPr>
              <a:solidFill>
                <a:schemeClr val="lt1"/>
              </a:solidFill>
            </a:endParaRPr>
          </a:p>
        </p:txBody>
      </p:sp>
      <p:sp>
        <p:nvSpPr>
          <p:cNvPr id="301" name="Google Shape;301;p3"/>
          <p:cNvSpPr txBox="1">
            <a:spLocks noGrp="1"/>
          </p:cNvSpPr>
          <p:nvPr>
            <p:ph type="subTitle" idx="13"/>
          </p:nvPr>
        </p:nvSpPr>
        <p:spPr>
          <a:xfrm>
            <a:off x="1275373" y="2492331"/>
            <a:ext cx="1716357" cy="751472"/>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400"/>
              <a:buNone/>
            </a:pPr>
            <a:r>
              <a:rPr lang="en-US" sz="1800">
                <a:solidFill>
                  <a:schemeClr val="lt1"/>
                </a:solidFill>
              </a:rPr>
              <a:t>Proposed Subscription</a:t>
            </a:r>
            <a:endParaRPr/>
          </a:p>
        </p:txBody>
      </p:sp>
      <p:grpSp>
        <p:nvGrpSpPr>
          <p:cNvPr id="302" name="Google Shape;302;p3"/>
          <p:cNvGrpSpPr/>
          <p:nvPr/>
        </p:nvGrpSpPr>
        <p:grpSpPr>
          <a:xfrm>
            <a:off x="435190" y="3853551"/>
            <a:ext cx="2766008" cy="721077"/>
            <a:chOff x="435190" y="3853551"/>
            <a:chExt cx="2766008" cy="721077"/>
          </a:xfrm>
        </p:grpSpPr>
        <p:sp>
          <p:nvSpPr>
            <p:cNvPr id="303" name="Google Shape;303;p3"/>
            <p:cNvSpPr txBox="1"/>
            <p:nvPr/>
          </p:nvSpPr>
          <p:spPr>
            <a:xfrm>
              <a:off x="435190" y="3853551"/>
              <a:ext cx="734700" cy="64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chemeClr val="dk1"/>
                </a:buClr>
                <a:buSzPts val="3000"/>
                <a:buFont typeface="Alexandria"/>
                <a:buNone/>
              </a:pPr>
              <a:r>
                <a:rPr lang="en-US" sz="3000" b="1" i="0" u="none" strike="noStrike" cap="none">
                  <a:solidFill>
                    <a:schemeClr val="lt1"/>
                  </a:solidFill>
                  <a:latin typeface="Alexandria"/>
                  <a:ea typeface="Alexandria"/>
                  <a:cs typeface="Alexandria"/>
                  <a:sym typeface="Alexandria"/>
                </a:rPr>
                <a:t>03</a:t>
              </a:r>
              <a:endParaRPr sz="3000" b="1" i="0" u="none" strike="noStrike" cap="none">
                <a:solidFill>
                  <a:schemeClr val="lt1"/>
                </a:solidFill>
                <a:latin typeface="Alexandria"/>
                <a:ea typeface="Alexandria"/>
                <a:cs typeface="Alexandria"/>
                <a:sym typeface="Alexandria"/>
              </a:endParaRPr>
            </a:p>
          </p:txBody>
        </p:sp>
        <p:sp>
          <p:nvSpPr>
            <p:cNvPr id="304" name="Google Shape;304;p3"/>
            <p:cNvSpPr txBox="1"/>
            <p:nvPr/>
          </p:nvSpPr>
          <p:spPr>
            <a:xfrm>
              <a:off x="1206025" y="3853551"/>
              <a:ext cx="1995173" cy="721077"/>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chemeClr val="dk1"/>
                </a:buClr>
                <a:buSzPts val="2400"/>
                <a:buFont typeface="DM Sans"/>
                <a:buNone/>
              </a:pPr>
              <a:r>
                <a:rPr lang="en-US" sz="1800" b="1" i="0" u="none" strike="noStrike" cap="none">
                  <a:solidFill>
                    <a:schemeClr val="lt1"/>
                  </a:solidFill>
                  <a:latin typeface="Alexandria"/>
                  <a:ea typeface="Alexandria"/>
                  <a:cs typeface="Alexandria"/>
                  <a:sym typeface="Alexandria"/>
                </a:rPr>
                <a:t>Instructor’s New Product</a:t>
              </a:r>
              <a:endParaRPr/>
            </a:p>
          </p:txBody>
        </p:sp>
      </p:grpSp>
      <p:sp>
        <p:nvSpPr>
          <p:cNvPr id="305" name="Google Shape;305;p3"/>
          <p:cNvSpPr txBox="1">
            <a:spLocks noGrp="1"/>
          </p:cNvSpPr>
          <p:nvPr>
            <p:ph type="subTitle" idx="1"/>
          </p:nvPr>
        </p:nvSpPr>
        <p:spPr>
          <a:xfrm>
            <a:off x="4644715" y="1131111"/>
            <a:ext cx="3245400" cy="907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400"/>
              <a:buNone/>
            </a:pPr>
            <a:r>
              <a:rPr lang="en-US" sz="1200">
                <a:solidFill>
                  <a:schemeClr val="lt1"/>
                </a:solidFill>
                <a:latin typeface="Alexandria Medium"/>
                <a:ea typeface="Alexandria Medium"/>
                <a:cs typeface="Alexandria Medium"/>
                <a:sym typeface="Alexandria Medium"/>
              </a:rPr>
              <a:t>Addressing the normative commitment – restoring the values the firm stands for for the customers. </a:t>
            </a:r>
            <a:endParaRPr sz="1200">
              <a:solidFill>
                <a:schemeClr val="lt1"/>
              </a:solidFill>
              <a:latin typeface="Alexandria Medium"/>
              <a:ea typeface="Alexandria Medium"/>
              <a:cs typeface="Alexandria Medium"/>
              <a:sym typeface="Alexandria Medium"/>
            </a:endParaRPr>
          </a:p>
        </p:txBody>
      </p:sp>
      <p:sp>
        <p:nvSpPr>
          <p:cNvPr id="306" name="Google Shape;306;p3"/>
          <p:cNvSpPr txBox="1">
            <a:spLocks noGrp="1"/>
          </p:cNvSpPr>
          <p:nvPr>
            <p:ph type="subTitle" idx="2"/>
          </p:nvPr>
        </p:nvSpPr>
        <p:spPr>
          <a:xfrm>
            <a:off x="4644715" y="2402484"/>
            <a:ext cx="3101778" cy="1087595"/>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400"/>
              <a:buNone/>
            </a:pPr>
            <a:r>
              <a:rPr lang="en-US" sz="1200">
                <a:solidFill>
                  <a:schemeClr val="lt1"/>
                </a:solidFill>
                <a:latin typeface="Alexandria Medium"/>
                <a:ea typeface="Alexandria Medium"/>
                <a:cs typeface="Alexandria Medium"/>
                <a:sym typeface="Alexandria Medium"/>
              </a:rPr>
              <a:t>Economic Commitment Flags – this improves overall retention and enables a stable revenue. This is a long-term benefit</a:t>
            </a:r>
            <a:endParaRPr sz="1200">
              <a:solidFill>
                <a:schemeClr val="lt1"/>
              </a:solidFill>
              <a:latin typeface="Alexandria Medium"/>
              <a:ea typeface="Alexandria Medium"/>
              <a:cs typeface="Alexandria Medium"/>
              <a:sym typeface="Alexandria Medium"/>
            </a:endParaRPr>
          </a:p>
        </p:txBody>
      </p:sp>
      <p:sp>
        <p:nvSpPr>
          <p:cNvPr id="307" name="Google Shape;307;p3"/>
          <p:cNvSpPr txBox="1">
            <a:spLocks noGrp="1"/>
          </p:cNvSpPr>
          <p:nvPr>
            <p:ph type="subTitle" idx="3"/>
          </p:nvPr>
        </p:nvSpPr>
        <p:spPr>
          <a:xfrm>
            <a:off x="4644725" y="3853550"/>
            <a:ext cx="4117800" cy="937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400"/>
              <a:buNone/>
            </a:pPr>
            <a:r>
              <a:rPr lang="en-US" sz="1200">
                <a:solidFill>
                  <a:schemeClr val="lt1"/>
                </a:solidFill>
                <a:latin typeface="Alexandria Medium"/>
                <a:ea typeface="Alexandria Medium"/>
                <a:cs typeface="Alexandria Medium"/>
                <a:sym typeface="Alexandria Medium"/>
              </a:rPr>
              <a:t>Making the customers feel less trapped using a new class option. Provide a way for customers experience a new interest (to enjoy the brand)</a:t>
            </a:r>
            <a:endParaRPr sz="1200">
              <a:solidFill>
                <a:schemeClr val="lt1"/>
              </a:solidFill>
              <a:latin typeface="Alexandria Medium"/>
              <a:ea typeface="Alexandria Medium"/>
              <a:cs typeface="Alexandria Medium"/>
              <a:sym typeface="Alexandria Medium"/>
            </a:endParaRPr>
          </a:p>
        </p:txBody>
      </p:sp>
      <p:sp>
        <p:nvSpPr>
          <p:cNvPr id="308" name="Google Shape;308;p3"/>
          <p:cNvSpPr/>
          <p:nvPr/>
        </p:nvSpPr>
        <p:spPr>
          <a:xfrm>
            <a:off x="3294213" y="1400082"/>
            <a:ext cx="935681" cy="372495"/>
          </a:xfrm>
          <a:prstGeom prst="rightArrow">
            <a:avLst>
              <a:gd name="adj1" fmla="val 50000"/>
              <a:gd name="adj2" fmla="val 50000"/>
            </a:avLst>
          </a:prstGeom>
          <a:solidFill>
            <a:schemeClr val="accent1"/>
          </a:solidFill>
          <a:ln w="25400" cap="flat" cmpd="sng">
            <a:solidFill>
              <a:srgbClr val="6B42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09" name="Google Shape;309;p3"/>
          <p:cNvSpPr/>
          <p:nvPr/>
        </p:nvSpPr>
        <p:spPr>
          <a:xfrm>
            <a:off x="3303909" y="2700707"/>
            <a:ext cx="935681" cy="372495"/>
          </a:xfrm>
          <a:prstGeom prst="rightArrow">
            <a:avLst>
              <a:gd name="adj1" fmla="val 50000"/>
              <a:gd name="adj2" fmla="val 50000"/>
            </a:avLst>
          </a:prstGeom>
          <a:solidFill>
            <a:schemeClr val="accent1"/>
          </a:solidFill>
          <a:ln w="25400" cap="flat" cmpd="sng">
            <a:solidFill>
              <a:srgbClr val="6B42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10" name="Google Shape;310;p3"/>
          <p:cNvSpPr/>
          <p:nvPr/>
        </p:nvSpPr>
        <p:spPr>
          <a:xfrm>
            <a:off x="3294213" y="3997782"/>
            <a:ext cx="935681" cy="372495"/>
          </a:xfrm>
          <a:prstGeom prst="rightArrow">
            <a:avLst>
              <a:gd name="adj1" fmla="val 50000"/>
              <a:gd name="adj2" fmla="val 50000"/>
            </a:avLst>
          </a:prstGeom>
          <a:solidFill>
            <a:schemeClr val="accent1"/>
          </a:solidFill>
          <a:ln w="25400" cap="flat" cmpd="sng">
            <a:solidFill>
              <a:srgbClr val="6B42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311" name="Google Shape;311;p3"/>
          <p:cNvCxnSpPr/>
          <p:nvPr/>
        </p:nvCxnSpPr>
        <p:spPr>
          <a:xfrm>
            <a:off x="494676" y="824459"/>
            <a:ext cx="1280160" cy="0"/>
          </a:xfrm>
          <a:prstGeom prst="straightConnector1">
            <a:avLst/>
          </a:prstGeom>
          <a:noFill/>
          <a:ln w="44450" cap="flat" cmpd="sng">
            <a:solidFill>
              <a:srgbClr val="FF9E00"/>
            </a:solidFill>
            <a:prstDash val="solid"/>
            <a:round/>
            <a:headEnd type="none" w="sm" len="sm"/>
            <a:tailEnd type="none" w="sm" len="sm"/>
          </a:ln>
        </p:spPr>
      </p:cxn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315"/>
        <p:cNvGrpSpPr/>
        <p:nvPr/>
      </p:nvGrpSpPr>
      <p:grpSpPr>
        <a:xfrm>
          <a:off x="0" y="0"/>
          <a:ext cx="0" cy="0"/>
          <a:chOff x="0" y="0"/>
          <a:chExt cx="0" cy="0"/>
        </a:xfrm>
      </p:grpSpPr>
      <p:grpSp>
        <p:nvGrpSpPr>
          <p:cNvPr id="316" name="Google Shape;316;g315e0f627bb_1_32"/>
          <p:cNvGrpSpPr/>
          <p:nvPr/>
        </p:nvGrpSpPr>
        <p:grpSpPr>
          <a:xfrm>
            <a:off x="7049846" y="1089572"/>
            <a:ext cx="1929672" cy="3505570"/>
            <a:chOff x="5086487" y="1526395"/>
            <a:chExt cx="2049790" cy="3723784"/>
          </a:xfrm>
        </p:grpSpPr>
        <p:grpSp>
          <p:nvGrpSpPr>
            <p:cNvPr id="317" name="Google Shape;317;g315e0f627bb_1_32"/>
            <p:cNvGrpSpPr/>
            <p:nvPr/>
          </p:nvGrpSpPr>
          <p:grpSpPr>
            <a:xfrm>
              <a:off x="5086487" y="3293649"/>
              <a:ext cx="2049790" cy="1956530"/>
              <a:chOff x="5086487" y="3293649"/>
              <a:chExt cx="2049790" cy="1956530"/>
            </a:xfrm>
          </p:grpSpPr>
          <p:grpSp>
            <p:nvGrpSpPr>
              <p:cNvPr id="318" name="Google Shape;318;g315e0f627bb_1_32"/>
              <p:cNvGrpSpPr/>
              <p:nvPr/>
            </p:nvGrpSpPr>
            <p:grpSpPr>
              <a:xfrm>
                <a:off x="5086487" y="3937539"/>
                <a:ext cx="916262" cy="1312640"/>
                <a:chOff x="5086487" y="3937539"/>
                <a:chExt cx="916262" cy="1312640"/>
              </a:xfrm>
            </p:grpSpPr>
            <p:sp>
              <p:nvSpPr>
                <p:cNvPr id="319" name="Google Shape;319;g315e0f627bb_1_32"/>
                <p:cNvSpPr/>
                <p:nvPr/>
              </p:nvSpPr>
              <p:spPr>
                <a:xfrm>
                  <a:off x="5469826" y="3937539"/>
                  <a:ext cx="532923" cy="1240631"/>
                </a:xfrm>
                <a:custGeom>
                  <a:avLst/>
                  <a:gdLst/>
                  <a:ahLst/>
                  <a:cxnLst/>
                  <a:rect l="l" t="t" r="r" b="b"/>
                  <a:pathLst>
                    <a:path w="532923" h="1240631" extrusionOk="0">
                      <a:moveTo>
                        <a:pt x="0" y="1061561"/>
                      </a:moveTo>
                      <a:lnTo>
                        <a:pt x="92964" y="261938"/>
                      </a:lnTo>
                      <a:cubicBezTo>
                        <a:pt x="94774" y="245935"/>
                        <a:pt x="98679" y="230314"/>
                        <a:pt x="104489" y="215265"/>
                      </a:cubicBezTo>
                      <a:lnTo>
                        <a:pt x="188119" y="0"/>
                      </a:lnTo>
                      <a:lnTo>
                        <a:pt x="532924" y="0"/>
                      </a:lnTo>
                      <a:lnTo>
                        <a:pt x="422053" y="258413"/>
                      </a:lnTo>
                      <a:lnTo>
                        <a:pt x="212122" y="1132237"/>
                      </a:lnTo>
                      <a:lnTo>
                        <a:pt x="92678" y="1240631"/>
                      </a:lnTo>
                      <a:lnTo>
                        <a:pt x="0" y="1181290"/>
                      </a:lnTo>
                      <a:lnTo>
                        <a:pt x="0" y="1061466"/>
                      </a:lnTo>
                      <a:close/>
                    </a:path>
                  </a:pathLst>
                </a:custGeom>
                <a:solidFill>
                  <a:srgbClr val="9E4E27"/>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20" name="Google Shape;320;g315e0f627bb_1_32"/>
                <p:cNvSpPr/>
                <p:nvPr/>
              </p:nvSpPr>
              <p:spPr>
                <a:xfrm>
                  <a:off x="5469826" y="4923091"/>
                  <a:ext cx="247364" cy="255174"/>
                </a:xfrm>
                <a:custGeom>
                  <a:avLst/>
                  <a:gdLst/>
                  <a:ahLst/>
                  <a:cxnLst/>
                  <a:rect l="l" t="t" r="r" b="b"/>
                  <a:pathLst>
                    <a:path w="247364" h="255174" extrusionOk="0">
                      <a:moveTo>
                        <a:pt x="8858" y="0"/>
                      </a:moveTo>
                      <a:lnTo>
                        <a:pt x="0" y="76010"/>
                      </a:lnTo>
                      <a:lnTo>
                        <a:pt x="0" y="195834"/>
                      </a:lnTo>
                      <a:lnTo>
                        <a:pt x="92678" y="255175"/>
                      </a:lnTo>
                      <a:lnTo>
                        <a:pt x="212122" y="146780"/>
                      </a:lnTo>
                      <a:lnTo>
                        <a:pt x="247364" y="0"/>
                      </a:lnTo>
                      <a:lnTo>
                        <a:pt x="8858" y="0"/>
                      </a:lnTo>
                      <a:close/>
                    </a:path>
                  </a:pathLst>
                </a:custGeom>
                <a:solidFill>
                  <a:schemeClr val="dk2"/>
                </a:solidFill>
                <a:ln w="9525"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321" name="Google Shape;321;g315e0f627bb_1_32"/>
                <p:cNvGrpSpPr/>
                <p:nvPr/>
              </p:nvGrpSpPr>
              <p:grpSpPr>
                <a:xfrm>
                  <a:off x="5086487" y="4999085"/>
                  <a:ext cx="608465" cy="251094"/>
                  <a:chOff x="5086487" y="4999085"/>
                  <a:chExt cx="608465" cy="251094"/>
                </a:xfrm>
              </p:grpSpPr>
              <p:sp>
                <p:nvSpPr>
                  <p:cNvPr id="322" name="Google Shape;322;g315e0f627bb_1_32"/>
                  <p:cNvSpPr/>
                  <p:nvPr/>
                </p:nvSpPr>
                <p:spPr>
                  <a:xfrm>
                    <a:off x="5089205" y="4999085"/>
                    <a:ext cx="605747" cy="239759"/>
                  </a:xfrm>
                  <a:custGeom>
                    <a:avLst/>
                    <a:gdLst/>
                    <a:ahLst/>
                    <a:cxnLst/>
                    <a:rect l="l" t="t" r="r" b="b"/>
                    <a:pathLst>
                      <a:path w="605747" h="239759" extrusionOk="0">
                        <a:moveTo>
                          <a:pt x="592743" y="70786"/>
                        </a:moveTo>
                        <a:cubicBezTo>
                          <a:pt x="590361" y="62595"/>
                          <a:pt x="580170" y="59642"/>
                          <a:pt x="573883" y="65452"/>
                        </a:cubicBezTo>
                        <a:cubicBezTo>
                          <a:pt x="555500" y="82406"/>
                          <a:pt x="520543" y="109934"/>
                          <a:pt x="487015" y="109934"/>
                        </a:cubicBezTo>
                        <a:cubicBezTo>
                          <a:pt x="448915" y="109934"/>
                          <a:pt x="408339" y="71929"/>
                          <a:pt x="410815" y="64214"/>
                        </a:cubicBezTo>
                        <a:cubicBezTo>
                          <a:pt x="418149" y="41259"/>
                          <a:pt x="404338" y="3730"/>
                          <a:pt x="380716" y="111"/>
                        </a:cubicBezTo>
                        <a:cubicBezTo>
                          <a:pt x="349379" y="-4557"/>
                          <a:pt x="184596" y="139938"/>
                          <a:pt x="73630" y="164036"/>
                        </a:cubicBezTo>
                        <a:lnTo>
                          <a:pt x="34197" y="177561"/>
                        </a:lnTo>
                        <a:cubicBezTo>
                          <a:pt x="13527" y="184610"/>
                          <a:pt x="-189" y="204136"/>
                          <a:pt x="2" y="225948"/>
                        </a:cubicBezTo>
                        <a:cubicBezTo>
                          <a:pt x="2" y="233663"/>
                          <a:pt x="6574" y="239760"/>
                          <a:pt x="14289" y="239760"/>
                        </a:cubicBezTo>
                        <a:lnTo>
                          <a:pt x="558643" y="239760"/>
                        </a:lnTo>
                        <a:cubicBezTo>
                          <a:pt x="577693" y="239760"/>
                          <a:pt x="594552" y="227091"/>
                          <a:pt x="599410" y="208708"/>
                        </a:cubicBezTo>
                        <a:cubicBezTo>
                          <a:pt x="606649" y="181086"/>
                          <a:pt x="611221" y="134985"/>
                          <a:pt x="592838" y="70786"/>
                        </a:cubicBezTo>
                        <a:close/>
                      </a:path>
                    </a:pathLst>
                  </a:custGeom>
                  <a:solidFill>
                    <a:schemeClr val="accent2"/>
                  </a:solidFill>
                  <a:ln w="9525"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23" name="Google Shape;323;g315e0f627bb_1_32"/>
                  <p:cNvSpPr/>
                  <p:nvPr/>
                </p:nvSpPr>
                <p:spPr>
                  <a:xfrm>
                    <a:off x="5086487" y="5191982"/>
                    <a:ext cx="606196" cy="58197"/>
                  </a:xfrm>
                  <a:custGeom>
                    <a:avLst/>
                    <a:gdLst/>
                    <a:ahLst/>
                    <a:cxnLst/>
                    <a:rect l="l" t="t" r="r" b="b"/>
                    <a:pathLst>
                      <a:path w="606196" h="58197" extrusionOk="0">
                        <a:moveTo>
                          <a:pt x="2625" y="33052"/>
                        </a:moveTo>
                        <a:cubicBezTo>
                          <a:pt x="2625" y="33052"/>
                          <a:pt x="-3281" y="46768"/>
                          <a:pt x="2625" y="58198"/>
                        </a:cubicBezTo>
                        <a:lnTo>
                          <a:pt x="573267" y="58198"/>
                        </a:lnTo>
                        <a:cubicBezTo>
                          <a:pt x="582888" y="58198"/>
                          <a:pt x="592032" y="53150"/>
                          <a:pt x="596699" y="44672"/>
                        </a:cubicBezTo>
                        <a:cubicBezTo>
                          <a:pt x="602509" y="34100"/>
                          <a:pt x="608415" y="18097"/>
                          <a:pt x="605367" y="0"/>
                        </a:cubicBezTo>
                        <a:cubicBezTo>
                          <a:pt x="605367" y="0"/>
                          <a:pt x="496020" y="39529"/>
                          <a:pt x="2625" y="33052"/>
                        </a:cubicBezTo>
                        <a:close/>
                      </a:path>
                    </a:pathLst>
                  </a:custGeom>
                  <a:solidFill>
                    <a:schemeClr val="accent5"/>
                  </a:solidFill>
                  <a:ln w="9525"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grpSp>
            <p:nvGrpSpPr>
              <p:cNvPr id="324" name="Google Shape;324;g315e0f627bb_1_32"/>
              <p:cNvGrpSpPr/>
              <p:nvPr/>
            </p:nvGrpSpPr>
            <p:grpSpPr>
              <a:xfrm>
                <a:off x="6220110" y="3937539"/>
                <a:ext cx="916167" cy="1312640"/>
                <a:chOff x="6220110" y="3937539"/>
                <a:chExt cx="916167" cy="1312640"/>
              </a:xfrm>
            </p:grpSpPr>
            <p:sp>
              <p:nvSpPr>
                <p:cNvPr id="325" name="Google Shape;325;g315e0f627bb_1_32"/>
                <p:cNvSpPr/>
                <p:nvPr/>
              </p:nvSpPr>
              <p:spPr>
                <a:xfrm>
                  <a:off x="6220110" y="3937539"/>
                  <a:ext cx="532828" cy="1240726"/>
                </a:xfrm>
                <a:custGeom>
                  <a:avLst/>
                  <a:gdLst/>
                  <a:ahLst/>
                  <a:cxnLst/>
                  <a:rect l="l" t="t" r="r" b="b"/>
                  <a:pathLst>
                    <a:path w="532828" h="1240726" extrusionOk="0">
                      <a:moveTo>
                        <a:pt x="532829" y="1061561"/>
                      </a:moveTo>
                      <a:lnTo>
                        <a:pt x="344805" y="0"/>
                      </a:lnTo>
                      <a:lnTo>
                        <a:pt x="0" y="0"/>
                      </a:lnTo>
                      <a:lnTo>
                        <a:pt x="320802" y="1132332"/>
                      </a:lnTo>
                      <a:lnTo>
                        <a:pt x="440246" y="1240726"/>
                      </a:lnTo>
                      <a:lnTo>
                        <a:pt x="532829" y="1181386"/>
                      </a:lnTo>
                      <a:lnTo>
                        <a:pt x="532829" y="1061561"/>
                      </a:lnTo>
                      <a:close/>
                    </a:path>
                  </a:pathLst>
                </a:custGeom>
                <a:solidFill>
                  <a:srgbClr val="9E4E27"/>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26" name="Google Shape;326;g315e0f627bb_1_32"/>
                <p:cNvSpPr/>
                <p:nvPr/>
              </p:nvSpPr>
              <p:spPr>
                <a:xfrm>
                  <a:off x="6500145" y="4922996"/>
                  <a:ext cx="252793" cy="255269"/>
                </a:xfrm>
                <a:custGeom>
                  <a:avLst/>
                  <a:gdLst/>
                  <a:ahLst/>
                  <a:cxnLst/>
                  <a:rect l="l" t="t" r="r" b="b"/>
                  <a:pathLst>
                    <a:path w="252793" h="255269" extrusionOk="0">
                      <a:moveTo>
                        <a:pt x="239363" y="0"/>
                      </a:moveTo>
                      <a:lnTo>
                        <a:pt x="252794" y="76105"/>
                      </a:lnTo>
                      <a:lnTo>
                        <a:pt x="252794" y="195929"/>
                      </a:lnTo>
                      <a:lnTo>
                        <a:pt x="160211" y="255270"/>
                      </a:lnTo>
                      <a:lnTo>
                        <a:pt x="40767" y="146875"/>
                      </a:lnTo>
                      <a:lnTo>
                        <a:pt x="0" y="3143"/>
                      </a:lnTo>
                      <a:lnTo>
                        <a:pt x="239363" y="0"/>
                      </a:lnTo>
                      <a:close/>
                    </a:path>
                  </a:pathLst>
                </a:custGeom>
                <a:solidFill>
                  <a:schemeClr val="dk2"/>
                </a:solidFill>
                <a:ln w="9525"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327" name="Google Shape;327;g315e0f627bb_1_32"/>
                <p:cNvGrpSpPr/>
                <p:nvPr/>
              </p:nvGrpSpPr>
              <p:grpSpPr>
                <a:xfrm>
                  <a:off x="6527908" y="4999085"/>
                  <a:ext cx="608369" cy="251094"/>
                  <a:chOff x="6527908" y="4999085"/>
                  <a:chExt cx="608369" cy="251094"/>
                </a:xfrm>
              </p:grpSpPr>
              <p:sp>
                <p:nvSpPr>
                  <p:cNvPr id="328" name="Google Shape;328;g315e0f627bb_1_32"/>
                  <p:cNvSpPr/>
                  <p:nvPr/>
                </p:nvSpPr>
                <p:spPr>
                  <a:xfrm>
                    <a:off x="6527908" y="4999085"/>
                    <a:ext cx="605747" cy="239759"/>
                  </a:xfrm>
                  <a:custGeom>
                    <a:avLst/>
                    <a:gdLst/>
                    <a:ahLst/>
                    <a:cxnLst/>
                    <a:rect l="l" t="t" r="r" b="b"/>
                    <a:pathLst>
                      <a:path w="605747" h="239759" extrusionOk="0">
                        <a:moveTo>
                          <a:pt x="13004" y="70786"/>
                        </a:moveTo>
                        <a:cubicBezTo>
                          <a:pt x="15386" y="62595"/>
                          <a:pt x="25578" y="59642"/>
                          <a:pt x="31864" y="65452"/>
                        </a:cubicBezTo>
                        <a:cubicBezTo>
                          <a:pt x="50247" y="82406"/>
                          <a:pt x="85204" y="109934"/>
                          <a:pt x="118732" y="109934"/>
                        </a:cubicBezTo>
                        <a:cubicBezTo>
                          <a:pt x="156832" y="109934"/>
                          <a:pt x="197409" y="71929"/>
                          <a:pt x="194932" y="64214"/>
                        </a:cubicBezTo>
                        <a:cubicBezTo>
                          <a:pt x="187598" y="41259"/>
                          <a:pt x="201409" y="3730"/>
                          <a:pt x="225031" y="111"/>
                        </a:cubicBezTo>
                        <a:cubicBezTo>
                          <a:pt x="256368" y="-4557"/>
                          <a:pt x="421151" y="139938"/>
                          <a:pt x="532117" y="164036"/>
                        </a:cubicBezTo>
                        <a:lnTo>
                          <a:pt x="571551" y="177561"/>
                        </a:lnTo>
                        <a:cubicBezTo>
                          <a:pt x="592220" y="184610"/>
                          <a:pt x="605936" y="204136"/>
                          <a:pt x="605745" y="225948"/>
                        </a:cubicBezTo>
                        <a:cubicBezTo>
                          <a:pt x="605745" y="233663"/>
                          <a:pt x="599173" y="239760"/>
                          <a:pt x="591458" y="239760"/>
                        </a:cubicBezTo>
                        <a:lnTo>
                          <a:pt x="47104" y="239760"/>
                        </a:lnTo>
                        <a:cubicBezTo>
                          <a:pt x="28054" y="239760"/>
                          <a:pt x="11195" y="227091"/>
                          <a:pt x="6337" y="208708"/>
                        </a:cubicBezTo>
                        <a:cubicBezTo>
                          <a:pt x="-902" y="181086"/>
                          <a:pt x="-5474" y="134985"/>
                          <a:pt x="12909" y="70786"/>
                        </a:cubicBezTo>
                        <a:close/>
                      </a:path>
                    </a:pathLst>
                  </a:custGeom>
                  <a:solidFill>
                    <a:schemeClr val="accent2"/>
                  </a:solidFill>
                  <a:ln w="9525"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29" name="Google Shape;329;g315e0f627bb_1_32"/>
                  <p:cNvSpPr/>
                  <p:nvPr/>
                </p:nvSpPr>
                <p:spPr>
                  <a:xfrm>
                    <a:off x="6530081" y="5191982"/>
                    <a:ext cx="606196" cy="58197"/>
                  </a:xfrm>
                  <a:custGeom>
                    <a:avLst/>
                    <a:gdLst/>
                    <a:ahLst/>
                    <a:cxnLst/>
                    <a:rect l="l" t="t" r="r" b="b"/>
                    <a:pathLst>
                      <a:path w="606196" h="58197" extrusionOk="0">
                        <a:moveTo>
                          <a:pt x="603572" y="33052"/>
                        </a:moveTo>
                        <a:cubicBezTo>
                          <a:pt x="603572" y="33052"/>
                          <a:pt x="609477" y="46768"/>
                          <a:pt x="603572" y="58198"/>
                        </a:cubicBezTo>
                        <a:lnTo>
                          <a:pt x="32929" y="58198"/>
                        </a:lnTo>
                        <a:cubicBezTo>
                          <a:pt x="23309" y="58198"/>
                          <a:pt x="14165" y="53150"/>
                          <a:pt x="9498" y="44672"/>
                        </a:cubicBezTo>
                        <a:cubicBezTo>
                          <a:pt x="3687" y="34100"/>
                          <a:pt x="-2218" y="18097"/>
                          <a:pt x="830" y="0"/>
                        </a:cubicBezTo>
                        <a:cubicBezTo>
                          <a:pt x="830" y="0"/>
                          <a:pt x="110177" y="39529"/>
                          <a:pt x="603572" y="33052"/>
                        </a:cubicBezTo>
                        <a:close/>
                      </a:path>
                    </a:pathLst>
                  </a:custGeom>
                  <a:solidFill>
                    <a:schemeClr val="accent5"/>
                  </a:solidFill>
                  <a:ln w="9525"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grpSp>
            <p:nvGrpSpPr>
              <p:cNvPr id="330" name="Google Shape;330;g315e0f627bb_1_32"/>
              <p:cNvGrpSpPr/>
              <p:nvPr/>
            </p:nvGrpSpPr>
            <p:grpSpPr>
              <a:xfrm>
                <a:off x="5594984" y="3293649"/>
                <a:ext cx="1024508" cy="719518"/>
                <a:chOff x="5594984" y="3293649"/>
                <a:chExt cx="1024508" cy="719518"/>
              </a:xfrm>
            </p:grpSpPr>
            <p:sp>
              <p:nvSpPr>
                <p:cNvPr id="331" name="Google Shape;331;g315e0f627bb_1_32"/>
                <p:cNvSpPr/>
                <p:nvPr/>
              </p:nvSpPr>
              <p:spPr>
                <a:xfrm>
                  <a:off x="5594984" y="3293649"/>
                  <a:ext cx="1024508" cy="719518"/>
                </a:xfrm>
                <a:custGeom>
                  <a:avLst/>
                  <a:gdLst/>
                  <a:ahLst/>
                  <a:cxnLst/>
                  <a:rect l="l" t="t" r="r" b="b"/>
                  <a:pathLst>
                    <a:path w="1024508" h="719518" extrusionOk="0">
                      <a:moveTo>
                        <a:pt x="223838" y="77629"/>
                      </a:moveTo>
                      <a:lnTo>
                        <a:pt x="0" y="719518"/>
                      </a:lnTo>
                      <a:lnTo>
                        <a:pt x="398907" y="719518"/>
                      </a:lnTo>
                      <a:lnTo>
                        <a:pt x="507968" y="469868"/>
                      </a:lnTo>
                      <a:lnTo>
                        <a:pt x="614172" y="719518"/>
                      </a:lnTo>
                      <a:lnTo>
                        <a:pt x="1024509" y="719518"/>
                      </a:lnTo>
                      <a:cubicBezTo>
                        <a:pt x="1024509" y="719518"/>
                        <a:pt x="878205" y="139065"/>
                        <a:pt x="806387" y="0"/>
                      </a:cubicBezTo>
                      <a:lnTo>
                        <a:pt x="223838" y="77629"/>
                      </a:lnTo>
                      <a:close/>
                    </a:path>
                  </a:pathLst>
                </a:custGeom>
                <a:solidFill>
                  <a:srgbClr val="FF7300"/>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32" name="Google Shape;332;g315e0f627bb_1_32"/>
                <p:cNvSpPr/>
                <p:nvPr/>
              </p:nvSpPr>
              <p:spPr>
                <a:xfrm>
                  <a:off x="6002760" y="3602773"/>
                  <a:ext cx="105689" cy="305742"/>
                </a:xfrm>
                <a:custGeom>
                  <a:avLst/>
                  <a:gdLst/>
                  <a:ahLst/>
                  <a:cxnLst/>
                  <a:rect l="l" t="t" r="r" b="b"/>
                  <a:pathLst>
                    <a:path w="105689" h="348424" extrusionOk="0">
                      <a:moveTo>
                        <a:pt x="39586" y="0"/>
                      </a:moveTo>
                      <a:cubicBezTo>
                        <a:pt x="39586" y="0"/>
                        <a:pt x="-31756" y="281845"/>
                        <a:pt x="17107" y="348425"/>
                      </a:cubicBezTo>
                      <a:lnTo>
                        <a:pt x="105690" y="191929"/>
                      </a:lnTo>
                      <a:lnTo>
                        <a:pt x="39586" y="0"/>
                      </a:lnTo>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33" name="Google Shape;333;g315e0f627bb_1_32"/>
                <p:cNvSpPr/>
                <p:nvPr/>
              </p:nvSpPr>
              <p:spPr>
                <a:xfrm>
                  <a:off x="5594984" y="3293649"/>
                  <a:ext cx="1024508" cy="719518"/>
                </a:xfrm>
                <a:custGeom>
                  <a:avLst/>
                  <a:gdLst/>
                  <a:ahLst/>
                  <a:cxnLst/>
                  <a:rect l="l" t="t" r="r" b="b"/>
                  <a:pathLst>
                    <a:path w="1024508" h="719518" extrusionOk="0">
                      <a:moveTo>
                        <a:pt x="223838" y="77629"/>
                      </a:moveTo>
                      <a:lnTo>
                        <a:pt x="0" y="719518"/>
                      </a:lnTo>
                      <a:lnTo>
                        <a:pt x="398907" y="719518"/>
                      </a:lnTo>
                      <a:lnTo>
                        <a:pt x="507968" y="469868"/>
                      </a:lnTo>
                      <a:lnTo>
                        <a:pt x="614172" y="719518"/>
                      </a:lnTo>
                      <a:lnTo>
                        <a:pt x="1024509" y="719518"/>
                      </a:lnTo>
                      <a:cubicBezTo>
                        <a:pt x="1024509" y="719518"/>
                        <a:pt x="878205" y="139065"/>
                        <a:pt x="806387" y="0"/>
                      </a:cubicBezTo>
                      <a:lnTo>
                        <a:pt x="223838" y="77629"/>
                      </a:lnTo>
                      <a:close/>
                    </a:path>
                  </a:pathLst>
                </a:custGeom>
                <a:solidFill>
                  <a:schemeClr val="accent4"/>
                </a:solidFill>
                <a:ln w="9525"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334" name="Google Shape;334;g315e0f627bb_1_32"/>
              <p:cNvSpPr/>
              <p:nvPr/>
            </p:nvSpPr>
            <p:spPr>
              <a:xfrm>
                <a:off x="6058281" y="3617499"/>
                <a:ext cx="44672" cy="145922"/>
              </a:xfrm>
              <a:custGeom>
                <a:avLst/>
                <a:gdLst/>
                <a:ahLst/>
                <a:cxnLst/>
                <a:rect l="l" t="t" r="r" b="b"/>
                <a:pathLst>
                  <a:path w="44672" h="145922" extrusionOk="0">
                    <a:moveTo>
                      <a:pt x="0" y="0"/>
                    </a:moveTo>
                    <a:lnTo>
                      <a:pt x="44672" y="145923"/>
                    </a:lnTo>
                  </a:path>
                </a:pathLst>
              </a:custGeom>
              <a:noFill/>
              <a:ln w="9525"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335" name="Google Shape;335;g315e0f627bb_1_32"/>
            <p:cNvGrpSpPr/>
            <p:nvPr/>
          </p:nvGrpSpPr>
          <p:grpSpPr>
            <a:xfrm>
              <a:off x="5394813" y="1526395"/>
              <a:ext cx="1020849" cy="2060108"/>
              <a:chOff x="5394813" y="1526395"/>
              <a:chExt cx="1020849" cy="2060108"/>
            </a:xfrm>
          </p:grpSpPr>
          <p:sp>
            <p:nvSpPr>
              <p:cNvPr id="336" name="Google Shape;336;g315e0f627bb_1_32"/>
              <p:cNvSpPr/>
              <p:nvPr/>
            </p:nvSpPr>
            <p:spPr>
              <a:xfrm>
                <a:off x="5743045" y="1526395"/>
                <a:ext cx="575268" cy="960201"/>
              </a:xfrm>
              <a:custGeom>
                <a:avLst/>
                <a:gdLst/>
                <a:ahLst/>
                <a:cxnLst/>
                <a:rect l="l" t="t" r="r" b="b"/>
                <a:pathLst>
                  <a:path w="575268" h="960201" extrusionOk="0">
                    <a:moveTo>
                      <a:pt x="142071" y="184961"/>
                    </a:moveTo>
                    <a:cubicBezTo>
                      <a:pt x="118544" y="165816"/>
                      <a:pt x="82064" y="180104"/>
                      <a:pt x="82064" y="180104"/>
                    </a:cubicBezTo>
                    <a:cubicBezTo>
                      <a:pt x="82064" y="180104"/>
                      <a:pt x="-2423" y="160482"/>
                      <a:pt x="53" y="180389"/>
                    </a:cubicBezTo>
                    <a:cubicBezTo>
                      <a:pt x="2530" y="200297"/>
                      <a:pt x="43297" y="218680"/>
                      <a:pt x="75777" y="249827"/>
                    </a:cubicBezTo>
                    <a:cubicBezTo>
                      <a:pt x="108257" y="280973"/>
                      <a:pt x="138547" y="287069"/>
                      <a:pt x="138547" y="287069"/>
                    </a:cubicBezTo>
                    <a:lnTo>
                      <a:pt x="301139" y="571391"/>
                    </a:lnTo>
                    <a:lnTo>
                      <a:pt x="343334" y="946199"/>
                    </a:lnTo>
                    <a:lnTo>
                      <a:pt x="575268" y="960201"/>
                    </a:lnTo>
                    <a:lnTo>
                      <a:pt x="531548" y="570819"/>
                    </a:lnTo>
                    <a:cubicBezTo>
                      <a:pt x="526786" y="528433"/>
                      <a:pt x="507926" y="488809"/>
                      <a:pt x="478018" y="458329"/>
                    </a:cubicBezTo>
                    <a:lnTo>
                      <a:pt x="247703" y="224014"/>
                    </a:lnTo>
                    <a:cubicBezTo>
                      <a:pt x="256562" y="198201"/>
                      <a:pt x="216080" y="102570"/>
                      <a:pt x="216080" y="102570"/>
                    </a:cubicBezTo>
                    <a:cubicBezTo>
                      <a:pt x="216080" y="102570"/>
                      <a:pt x="222938" y="5987"/>
                      <a:pt x="199697" y="13035"/>
                    </a:cubicBezTo>
                    <a:cubicBezTo>
                      <a:pt x="176361" y="20084"/>
                      <a:pt x="174551" y="80948"/>
                      <a:pt x="174551" y="80948"/>
                    </a:cubicBezTo>
                    <a:cubicBezTo>
                      <a:pt x="174551" y="80948"/>
                      <a:pt x="147500" y="-5443"/>
                      <a:pt x="128450" y="272"/>
                    </a:cubicBezTo>
                    <a:cubicBezTo>
                      <a:pt x="109400" y="6082"/>
                      <a:pt x="132546" y="92283"/>
                      <a:pt x="132546" y="92283"/>
                    </a:cubicBezTo>
                    <a:cubicBezTo>
                      <a:pt x="132546" y="92283"/>
                      <a:pt x="93970" y="-4396"/>
                      <a:pt x="67967" y="4558"/>
                    </a:cubicBezTo>
                    <a:cubicBezTo>
                      <a:pt x="42059" y="13416"/>
                      <a:pt x="96542" y="115143"/>
                      <a:pt x="96542" y="115143"/>
                    </a:cubicBezTo>
                    <a:cubicBezTo>
                      <a:pt x="96542" y="115143"/>
                      <a:pt x="61585" y="40181"/>
                      <a:pt x="39296" y="56850"/>
                    </a:cubicBezTo>
                    <a:cubicBezTo>
                      <a:pt x="17008" y="73519"/>
                      <a:pt x="82159" y="180008"/>
                      <a:pt x="82159" y="180008"/>
                    </a:cubicBezTo>
                  </a:path>
                </a:pathLst>
              </a:custGeom>
              <a:solidFill>
                <a:srgbClr val="9E4E27"/>
              </a:solidFill>
              <a:ln w="9525"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337" name="Google Shape;337;g315e0f627bb_1_32"/>
              <p:cNvGrpSpPr/>
              <p:nvPr/>
            </p:nvGrpSpPr>
            <p:grpSpPr>
              <a:xfrm>
                <a:off x="5632729" y="2109521"/>
                <a:ext cx="442792" cy="475033"/>
                <a:chOff x="5632729" y="2109521"/>
                <a:chExt cx="442792" cy="475033"/>
              </a:xfrm>
            </p:grpSpPr>
            <p:sp>
              <p:nvSpPr>
                <p:cNvPr id="338" name="Google Shape;338;g315e0f627bb_1_32"/>
                <p:cNvSpPr/>
                <p:nvPr/>
              </p:nvSpPr>
              <p:spPr>
                <a:xfrm rot="-675222">
                  <a:off x="5723029" y="2138277"/>
                  <a:ext cx="325308" cy="310650"/>
                </a:xfrm>
                <a:custGeom>
                  <a:avLst/>
                  <a:gdLst/>
                  <a:ahLst/>
                  <a:cxnLst/>
                  <a:rect l="l" t="t" r="r" b="b"/>
                  <a:pathLst>
                    <a:path w="325564" h="310895" extrusionOk="0">
                      <a:moveTo>
                        <a:pt x="325564" y="155448"/>
                      </a:moveTo>
                      <a:cubicBezTo>
                        <a:pt x="325564" y="241300"/>
                        <a:pt x="252684" y="310896"/>
                        <a:pt x="162782" y="310896"/>
                      </a:cubicBezTo>
                      <a:cubicBezTo>
                        <a:pt x="72880" y="310896"/>
                        <a:pt x="0" y="241300"/>
                        <a:pt x="0" y="155448"/>
                      </a:cubicBezTo>
                      <a:cubicBezTo>
                        <a:pt x="0" y="69596"/>
                        <a:pt x="72880" y="0"/>
                        <a:pt x="162782" y="0"/>
                      </a:cubicBezTo>
                      <a:cubicBezTo>
                        <a:pt x="252684" y="0"/>
                        <a:pt x="325564" y="69596"/>
                        <a:pt x="325564" y="15544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39" name="Google Shape;339;g315e0f627bb_1_32"/>
                <p:cNvSpPr/>
                <p:nvPr/>
              </p:nvSpPr>
              <p:spPr>
                <a:xfrm>
                  <a:off x="5724987" y="2193393"/>
                  <a:ext cx="293140" cy="391161"/>
                </a:xfrm>
                <a:custGeom>
                  <a:avLst/>
                  <a:gdLst/>
                  <a:ahLst/>
                  <a:cxnLst/>
                  <a:rect l="l" t="t" r="r" b="b"/>
                  <a:pathLst>
                    <a:path w="293140" h="391161" extrusionOk="0">
                      <a:moveTo>
                        <a:pt x="28493" y="210621"/>
                      </a:moveTo>
                      <a:lnTo>
                        <a:pt x="7919" y="158043"/>
                      </a:lnTo>
                      <a:cubicBezTo>
                        <a:pt x="-3701" y="128420"/>
                        <a:pt x="-2082" y="96702"/>
                        <a:pt x="9824" y="69460"/>
                      </a:cubicBezTo>
                      <a:cubicBezTo>
                        <a:pt x="21731" y="42219"/>
                        <a:pt x="44019" y="19549"/>
                        <a:pt x="73642" y="7929"/>
                      </a:cubicBezTo>
                      <a:cubicBezTo>
                        <a:pt x="132983" y="-15312"/>
                        <a:pt x="200610" y="14311"/>
                        <a:pt x="223756" y="73651"/>
                      </a:cubicBezTo>
                      <a:lnTo>
                        <a:pt x="230423" y="90796"/>
                      </a:lnTo>
                      <a:cubicBezTo>
                        <a:pt x="230423" y="90796"/>
                        <a:pt x="231281" y="91844"/>
                        <a:pt x="232043" y="93654"/>
                      </a:cubicBezTo>
                      <a:cubicBezTo>
                        <a:pt x="246711" y="87463"/>
                        <a:pt x="264047" y="92606"/>
                        <a:pt x="272619" y="106608"/>
                      </a:cubicBezTo>
                      <a:cubicBezTo>
                        <a:pt x="282049" y="122038"/>
                        <a:pt x="277286" y="142231"/>
                        <a:pt x="261856" y="151661"/>
                      </a:cubicBezTo>
                      <a:cubicBezTo>
                        <a:pt x="258332" y="153852"/>
                        <a:pt x="254522" y="155185"/>
                        <a:pt x="250712" y="155852"/>
                      </a:cubicBezTo>
                      <a:cubicBezTo>
                        <a:pt x="267476" y="216431"/>
                        <a:pt x="288431" y="297298"/>
                        <a:pt x="288431" y="297298"/>
                      </a:cubicBezTo>
                      <a:cubicBezTo>
                        <a:pt x="302242" y="332541"/>
                        <a:pt x="284621" y="372641"/>
                        <a:pt x="249378" y="386452"/>
                      </a:cubicBezTo>
                      <a:cubicBezTo>
                        <a:pt x="214136" y="400264"/>
                        <a:pt x="174035" y="382642"/>
                        <a:pt x="160224" y="347400"/>
                      </a:cubicBezTo>
                      <a:lnTo>
                        <a:pt x="135554" y="284344"/>
                      </a:lnTo>
                      <a:cubicBezTo>
                        <a:pt x="129935" y="284344"/>
                        <a:pt x="124315" y="283868"/>
                        <a:pt x="118695" y="283011"/>
                      </a:cubicBezTo>
                      <a:cubicBezTo>
                        <a:pt x="109646" y="281582"/>
                        <a:pt x="100788" y="279106"/>
                        <a:pt x="92311" y="275677"/>
                      </a:cubicBezTo>
                      <a:cubicBezTo>
                        <a:pt x="72308" y="267485"/>
                        <a:pt x="54687" y="253864"/>
                        <a:pt x="41828" y="235862"/>
                      </a:cubicBezTo>
                      <a:cubicBezTo>
                        <a:pt x="41543" y="235386"/>
                        <a:pt x="41162" y="235005"/>
                        <a:pt x="40876" y="234528"/>
                      </a:cubicBezTo>
                      <a:cubicBezTo>
                        <a:pt x="35828" y="227290"/>
                        <a:pt x="31541" y="219384"/>
                        <a:pt x="28208" y="210811"/>
                      </a:cubicBezTo>
                      <a:close/>
                    </a:path>
                  </a:pathLst>
                </a:custGeom>
                <a:solidFill>
                  <a:srgbClr val="9E4E27"/>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40" name="Google Shape;340;g315e0f627bb_1_32"/>
                <p:cNvSpPr/>
                <p:nvPr/>
              </p:nvSpPr>
              <p:spPr>
                <a:xfrm>
                  <a:off x="5849372" y="2326837"/>
                  <a:ext cx="68322" cy="68344"/>
                </a:xfrm>
                <a:custGeom>
                  <a:avLst/>
                  <a:gdLst/>
                  <a:ahLst/>
                  <a:cxnLst/>
                  <a:rect l="l" t="t" r="r" b="b"/>
                  <a:pathLst>
                    <a:path w="68322" h="68344" extrusionOk="0">
                      <a:moveTo>
                        <a:pt x="5073" y="52032"/>
                      </a:moveTo>
                      <a:cubicBezTo>
                        <a:pt x="14979" y="68129"/>
                        <a:pt x="36030" y="73177"/>
                        <a:pt x="52032" y="63271"/>
                      </a:cubicBezTo>
                      <a:cubicBezTo>
                        <a:pt x="68034" y="53365"/>
                        <a:pt x="73177" y="32315"/>
                        <a:pt x="63271" y="16313"/>
                      </a:cubicBezTo>
                      <a:cubicBezTo>
                        <a:pt x="53365" y="216"/>
                        <a:pt x="32315" y="-4833"/>
                        <a:pt x="16313" y="5073"/>
                      </a:cubicBezTo>
                      <a:cubicBezTo>
                        <a:pt x="216" y="14979"/>
                        <a:pt x="-4833" y="36030"/>
                        <a:pt x="5073" y="52032"/>
                      </a:cubicBezTo>
                      <a:close/>
                    </a:path>
                  </a:pathLst>
                </a:custGeom>
                <a:solidFill>
                  <a:srgbClr val="FF887C"/>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41" name="Google Shape;341;g315e0f627bb_1_32"/>
                <p:cNvSpPr/>
                <p:nvPr/>
              </p:nvSpPr>
              <p:spPr>
                <a:xfrm>
                  <a:off x="5824839" y="2331164"/>
                  <a:ext cx="23495" cy="23495"/>
                </a:xfrm>
                <a:custGeom>
                  <a:avLst/>
                  <a:gdLst/>
                  <a:ahLst/>
                  <a:cxnLst/>
                  <a:rect l="l" t="t" r="r" b="b"/>
                  <a:pathLst>
                    <a:path w="23495" h="23495" extrusionOk="0">
                      <a:moveTo>
                        <a:pt x="1699" y="17891"/>
                      </a:moveTo>
                      <a:cubicBezTo>
                        <a:pt x="5128" y="23416"/>
                        <a:pt x="12367" y="25130"/>
                        <a:pt x="17891" y="21796"/>
                      </a:cubicBezTo>
                      <a:cubicBezTo>
                        <a:pt x="23416" y="18367"/>
                        <a:pt x="25130" y="11128"/>
                        <a:pt x="21796" y="5604"/>
                      </a:cubicBezTo>
                      <a:cubicBezTo>
                        <a:pt x="18367" y="79"/>
                        <a:pt x="11128" y="-1635"/>
                        <a:pt x="5604" y="1699"/>
                      </a:cubicBezTo>
                      <a:cubicBezTo>
                        <a:pt x="79" y="5128"/>
                        <a:pt x="-1635" y="12367"/>
                        <a:pt x="1699" y="1789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42" name="Google Shape;342;g315e0f627bb_1_32"/>
                <p:cNvSpPr/>
                <p:nvPr/>
              </p:nvSpPr>
              <p:spPr>
                <a:xfrm>
                  <a:off x="5785947" y="2363152"/>
                  <a:ext cx="17063" cy="35051"/>
                </a:xfrm>
                <a:custGeom>
                  <a:avLst/>
                  <a:gdLst/>
                  <a:ahLst/>
                  <a:cxnLst/>
                  <a:rect l="l" t="t" r="r" b="b"/>
                  <a:pathLst>
                    <a:path w="17063" h="35051" extrusionOk="0">
                      <a:moveTo>
                        <a:pt x="6205" y="0"/>
                      </a:moveTo>
                      <a:cubicBezTo>
                        <a:pt x="6205" y="0"/>
                        <a:pt x="585" y="21526"/>
                        <a:pt x="14" y="28003"/>
                      </a:cubicBezTo>
                      <a:cubicBezTo>
                        <a:pt x="-558" y="34480"/>
                        <a:pt x="17063" y="35052"/>
                        <a:pt x="17063" y="35052"/>
                      </a:cubicBezTo>
                    </a:path>
                  </a:pathLst>
                </a:custGeom>
                <a:noFill/>
                <a:ln w="9525"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43" name="Google Shape;343;g315e0f627bb_1_32"/>
                <p:cNvSpPr/>
                <p:nvPr/>
              </p:nvSpPr>
              <p:spPr>
                <a:xfrm>
                  <a:off x="5817584" y="2386393"/>
                  <a:ext cx="13334" cy="23907"/>
                </a:xfrm>
                <a:custGeom>
                  <a:avLst/>
                  <a:gdLst/>
                  <a:ahLst/>
                  <a:cxnLst/>
                  <a:rect l="l" t="t" r="r" b="b"/>
                  <a:pathLst>
                    <a:path w="13334" h="23907" extrusionOk="0">
                      <a:moveTo>
                        <a:pt x="13335" y="0"/>
                      </a:moveTo>
                      <a:cubicBezTo>
                        <a:pt x="13335" y="0"/>
                        <a:pt x="12383" y="16002"/>
                        <a:pt x="0" y="23908"/>
                      </a:cubicBezTo>
                    </a:path>
                  </a:pathLst>
                </a:custGeom>
                <a:noFill/>
                <a:ln w="9525"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44" name="Google Shape;344;g315e0f627bb_1_32"/>
                <p:cNvSpPr/>
                <p:nvPr/>
              </p:nvSpPr>
              <p:spPr>
                <a:xfrm>
                  <a:off x="5745876" y="2356977"/>
                  <a:ext cx="23495" cy="23495"/>
                </a:xfrm>
                <a:custGeom>
                  <a:avLst/>
                  <a:gdLst/>
                  <a:ahLst/>
                  <a:cxnLst/>
                  <a:rect l="l" t="t" r="r" b="b"/>
                  <a:pathLst>
                    <a:path w="23495" h="23495" extrusionOk="0">
                      <a:moveTo>
                        <a:pt x="1699" y="17891"/>
                      </a:moveTo>
                      <a:cubicBezTo>
                        <a:pt x="5128" y="23416"/>
                        <a:pt x="12367" y="25130"/>
                        <a:pt x="17891" y="21796"/>
                      </a:cubicBezTo>
                      <a:cubicBezTo>
                        <a:pt x="23416" y="18367"/>
                        <a:pt x="25130" y="11128"/>
                        <a:pt x="21796" y="5604"/>
                      </a:cubicBezTo>
                      <a:cubicBezTo>
                        <a:pt x="18367" y="79"/>
                        <a:pt x="11128" y="-1635"/>
                        <a:pt x="5604" y="1699"/>
                      </a:cubicBezTo>
                      <a:cubicBezTo>
                        <a:pt x="79" y="5128"/>
                        <a:pt x="-1635" y="12367"/>
                        <a:pt x="1699" y="1789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45" name="Google Shape;345;g315e0f627bb_1_32"/>
                <p:cNvSpPr/>
                <p:nvPr/>
              </p:nvSpPr>
              <p:spPr>
                <a:xfrm>
                  <a:off x="5959506" y="2301752"/>
                  <a:ext cx="30384" cy="10250"/>
                </a:xfrm>
                <a:custGeom>
                  <a:avLst/>
                  <a:gdLst/>
                  <a:ahLst/>
                  <a:cxnLst/>
                  <a:rect l="l" t="t" r="r" b="b"/>
                  <a:pathLst>
                    <a:path w="30384" h="10250" extrusionOk="0">
                      <a:moveTo>
                        <a:pt x="30385" y="10251"/>
                      </a:moveTo>
                      <a:cubicBezTo>
                        <a:pt x="30385" y="10251"/>
                        <a:pt x="18955" y="-7561"/>
                        <a:pt x="0" y="3774"/>
                      </a:cubicBezTo>
                    </a:path>
                  </a:pathLst>
                </a:custGeom>
                <a:noFill/>
                <a:ln w="9525"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46" name="Google Shape;346;g315e0f627bb_1_32"/>
                <p:cNvSpPr/>
                <p:nvPr/>
              </p:nvSpPr>
              <p:spPr>
                <a:xfrm>
                  <a:off x="5969888" y="2303907"/>
                  <a:ext cx="7919" cy="26098"/>
                </a:xfrm>
                <a:custGeom>
                  <a:avLst/>
                  <a:gdLst/>
                  <a:ahLst/>
                  <a:cxnLst/>
                  <a:rect l="l" t="t" r="r" b="b"/>
                  <a:pathLst>
                    <a:path w="7919" h="26098" extrusionOk="0">
                      <a:moveTo>
                        <a:pt x="6477" y="0"/>
                      </a:moveTo>
                      <a:cubicBezTo>
                        <a:pt x="6477" y="0"/>
                        <a:pt x="12478" y="18383"/>
                        <a:pt x="0" y="26098"/>
                      </a:cubicBezTo>
                    </a:path>
                  </a:pathLst>
                </a:custGeom>
                <a:noFill/>
                <a:ln w="9525"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47" name="Google Shape;347;g315e0f627bb_1_32"/>
                <p:cNvSpPr/>
                <p:nvPr/>
              </p:nvSpPr>
              <p:spPr>
                <a:xfrm>
                  <a:off x="5734716" y="2162724"/>
                  <a:ext cx="225045" cy="153683"/>
                </a:xfrm>
                <a:custGeom>
                  <a:avLst/>
                  <a:gdLst/>
                  <a:ahLst/>
                  <a:cxnLst/>
                  <a:rect l="l" t="t" r="r" b="b"/>
                  <a:pathLst>
                    <a:path w="225045" h="153683" extrusionOk="0">
                      <a:moveTo>
                        <a:pt x="222409" y="124323"/>
                      </a:moveTo>
                      <a:cubicBezTo>
                        <a:pt x="222409" y="124323"/>
                        <a:pt x="211074" y="130895"/>
                        <a:pt x="208693" y="142992"/>
                      </a:cubicBezTo>
                      <a:cubicBezTo>
                        <a:pt x="207645" y="148517"/>
                        <a:pt x="203644" y="152898"/>
                        <a:pt x="198025" y="153565"/>
                      </a:cubicBezTo>
                      <a:lnTo>
                        <a:pt x="197263" y="153565"/>
                      </a:lnTo>
                      <a:cubicBezTo>
                        <a:pt x="191834" y="154327"/>
                        <a:pt x="186690" y="151374"/>
                        <a:pt x="184499" y="146326"/>
                      </a:cubicBezTo>
                      <a:cubicBezTo>
                        <a:pt x="170878" y="113846"/>
                        <a:pt x="114014" y="4594"/>
                        <a:pt x="0" y="100130"/>
                      </a:cubicBezTo>
                      <a:cubicBezTo>
                        <a:pt x="0" y="100130"/>
                        <a:pt x="57721" y="-18171"/>
                        <a:pt x="152019" y="2403"/>
                      </a:cubicBezTo>
                      <a:cubicBezTo>
                        <a:pt x="246316" y="22977"/>
                        <a:pt x="222313" y="124228"/>
                        <a:pt x="222313" y="12422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48" name="Google Shape;348;g315e0f627bb_1_32"/>
                <p:cNvSpPr/>
                <p:nvPr/>
              </p:nvSpPr>
              <p:spPr>
                <a:xfrm>
                  <a:off x="5632729" y="2131990"/>
                  <a:ext cx="297403" cy="208920"/>
                </a:xfrm>
                <a:custGeom>
                  <a:avLst/>
                  <a:gdLst/>
                  <a:ahLst/>
                  <a:cxnLst/>
                  <a:rect l="l" t="t" r="r" b="b"/>
                  <a:pathLst>
                    <a:path w="297403" h="208920" extrusionOk="0">
                      <a:moveTo>
                        <a:pt x="96081" y="206778"/>
                      </a:moveTo>
                      <a:cubicBezTo>
                        <a:pt x="102368" y="204302"/>
                        <a:pt x="107892" y="200111"/>
                        <a:pt x="114655" y="195539"/>
                      </a:cubicBezTo>
                      <a:cubicBezTo>
                        <a:pt x="139325" y="179156"/>
                        <a:pt x="164280" y="157629"/>
                        <a:pt x="175615" y="129530"/>
                      </a:cubicBezTo>
                      <a:cubicBezTo>
                        <a:pt x="175615" y="129530"/>
                        <a:pt x="221811" y="178394"/>
                        <a:pt x="279342" y="161820"/>
                      </a:cubicBezTo>
                      <a:cubicBezTo>
                        <a:pt x="312108" y="152390"/>
                        <a:pt x="292296" y="110099"/>
                        <a:pt x="281914" y="90668"/>
                      </a:cubicBezTo>
                      <a:cubicBezTo>
                        <a:pt x="273913" y="75714"/>
                        <a:pt x="267627" y="65237"/>
                        <a:pt x="265150" y="48473"/>
                      </a:cubicBezTo>
                      <a:cubicBezTo>
                        <a:pt x="262769" y="32185"/>
                        <a:pt x="255625" y="15421"/>
                        <a:pt x="240861" y="6467"/>
                      </a:cubicBezTo>
                      <a:cubicBezTo>
                        <a:pt x="224383" y="-3439"/>
                        <a:pt x="203333" y="-295"/>
                        <a:pt x="184759" y="4848"/>
                      </a:cubicBezTo>
                      <a:cubicBezTo>
                        <a:pt x="157899" y="12278"/>
                        <a:pt x="131991" y="23327"/>
                        <a:pt x="108083" y="37519"/>
                      </a:cubicBezTo>
                      <a:cubicBezTo>
                        <a:pt x="97415" y="43901"/>
                        <a:pt x="86842" y="50949"/>
                        <a:pt x="74936" y="54378"/>
                      </a:cubicBezTo>
                      <a:cubicBezTo>
                        <a:pt x="61696" y="58188"/>
                        <a:pt x="47218" y="57236"/>
                        <a:pt x="34359" y="62093"/>
                      </a:cubicBezTo>
                      <a:cubicBezTo>
                        <a:pt x="11976" y="70571"/>
                        <a:pt x="-1074" y="96003"/>
                        <a:pt x="69" y="119910"/>
                      </a:cubicBezTo>
                      <a:cubicBezTo>
                        <a:pt x="1308" y="143818"/>
                        <a:pt x="14452" y="165821"/>
                        <a:pt x="31502" y="182680"/>
                      </a:cubicBezTo>
                      <a:cubicBezTo>
                        <a:pt x="44265" y="195348"/>
                        <a:pt x="60839" y="206207"/>
                        <a:pt x="78936" y="208588"/>
                      </a:cubicBezTo>
                      <a:cubicBezTo>
                        <a:pt x="85699" y="209445"/>
                        <a:pt x="91033" y="208588"/>
                        <a:pt x="95986" y="20668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349" name="Google Shape;349;g315e0f627bb_1_32"/>
              <p:cNvSpPr/>
              <p:nvPr/>
            </p:nvSpPr>
            <p:spPr>
              <a:xfrm>
                <a:off x="5510593" y="2222091"/>
                <a:ext cx="905069" cy="1239679"/>
              </a:xfrm>
              <a:custGeom>
                <a:avLst/>
                <a:gdLst/>
                <a:ahLst/>
                <a:cxnLst/>
                <a:rect l="l" t="t" r="r" b="b"/>
                <a:pathLst>
                  <a:path w="905069" h="1239679" extrusionOk="0">
                    <a:moveTo>
                      <a:pt x="374809" y="318702"/>
                    </a:moveTo>
                    <a:cubicBezTo>
                      <a:pt x="374809" y="318702"/>
                      <a:pt x="458629" y="328798"/>
                      <a:pt x="503015" y="268601"/>
                    </a:cubicBezTo>
                    <a:lnTo>
                      <a:pt x="515493" y="44382"/>
                    </a:lnTo>
                    <a:cubicBezTo>
                      <a:pt x="515493" y="44382"/>
                      <a:pt x="723709" y="-22579"/>
                      <a:pt x="806196" y="7996"/>
                    </a:cubicBezTo>
                    <a:lnTo>
                      <a:pt x="814292" y="374328"/>
                    </a:lnTo>
                    <a:cubicBezTo>
                      <a:pt x="814292" y="374328"/>
                      <a:pt x="879824" y="1007074"/>
                      <a:pt x="899732" y="1060128"/>
                    </a:cubicBezTo>
                    <a:cubicBezTo>
                      <a:pt x="919543" y="1113182"/>
                      <a:pt x="877824" y="1121850"/>
                      <a:pt x="877824" y="1121850"/>
                    </a:cubicBezTo>
                    <a:cubicBezTo>
                      <a:pt x="877824" y="1121850"/>
                      <a:pt x="360236" y="1240627"/>
                      <a:pt x="266129" y="1239674"/>
                    </a:cubicBezTo>
                    <a:cubicBezTo>
                      <a:pt x="266129" y="1239674"/>
                      <a:pt x="249079" y="836290"/>
                      <a:pt x="249841" y="798286"/>
                    </a:cubicBezTo>
                    <a:lnTo>
                      <a:pt x="214408" y="875248"/>
                    </a:lnTo>
                    <a:lnTo>
                      <a:pt x="0" y="621502"/>
                    </a:lnTo>
                    <a:cubicBezTo>
                      <a:pt x="0" y="621502"/>
                      <a:pt x="208883" y="356993"/>
                      <a:pt x="374809" y="318702"/>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350" name="Google Shape;350;g315e0f627bb_1_32"/>
              <p:cNvGrpSpPr/>
              <p:nvPr/>
            </p:nvGrpSpPr>
            <p:grpSpPr>
              <a:xfrm>
                <a:off x="5394813" y="2870073"/>
                <a:ext cx="565141" cy="716430"/>
                <a:chOff x="5394813" y="2870073"/>
                <a:chExt cx="565141" cy="716430"/>
              </a:xfrm>
            </p:grpSpPr>
            <p:sp>
              <p:nvSpPr>
                <p:cNvPr id="351" name="Google Shape;351;g315e0f627bb_1_32"/>
                <p:cNvSpPr/>
                <p:nvPr/>
              </p:nvSpPr>
              <p:spPr>
                <a:xfrm>
                  <a:off x="5394813" y="2870073"/>
                  <a:ext cx="565141" cy="716430"/>
                </a:xfrm>
                <a:custGeom>
                  <a:avLst/>
                  <a:gdLst/>
                  <a:ahLst/>
                  <a:cxnLst/>
                  <a:rect l="l" t="t" r="r" b="b"/>
                  <a:pathLst>
                    <a:path w="565141" h="716430" extrusionOk="0">
                      <a:moveTo>
                        <a:pt x="109303" y="0"/>
                      </a:moveTo>
                      <a:lnTo>
                        <a:pt x="39580" y="99250"/>
                      </a:lnTo>
                      <a:cubicBezTo>
                        <a:pt x="-25761" y="183166"/>
                        <a:pt x="-8330" y="304609"/>
                        <a:pt x="78061" y="366713"/>
                      </a:cubicBezTo>
                      <a:lnTo>
                        <a:pt x="349714" y="588835"/>
                      </a:lnTo>
                      <a:cubicBezTo>
                        <a:pt x="349714" y="588835"/>
                        <a:pt x="407341" y="655796"/>
                        <a:pt x="441916" y="676370"/>
                      </a:cubicBezTo>
                      <a:cubicBezTo>
                        <a:pt x="471158" y="693801"/>
                        <a:pt x="483350" y="721233"/>
                        <a:pt x="496018" y="715708"/>
                      </a:cubicBezTo>
                      <a:cubicBezTo>
                        <a:pt x="508687" y="710184"/>
                        <a:pt x="469348" y="649510"/>
                        <a:pt x="469348" y="649510"/>
                      </a:cubicBezTo>
                      <a:cubicBezTo>
                        <a:pt x="469348" y="649510"/>
                        <a:pt x="517164" y="689134"/>
                        <a:pt x="529070" y="678371"/>
                      </a:cubicBezTo>
                      <a:cubicBezTo>
                        <a:pt x="540976" y="667607"/>
                        <a:pt x="486208" y="603028"/>
                        <a:pt x="486208" y="603028"/>
                      </a:cubicBezTo>
                      <a:cubicBezTo>
                        <a:pt x="486208" y="603028"/>
                        <a:pt x="542405" y="641318"/>
                        <a:pt x="552597" y="631698"/>
                      </a:cubicBezTo>
                      <a:cubicBezTo>
                        <a:pt x="562789" y="622078"/>
                        <a:pt x="511354" y="565785"/>
                        <a:pt x="511354" y="565785"/>
                      </a:cubicBezTo>
                      <a:cubicBezTo>
                        <a:pt x="511354" y="565785"/>
                        <a:pt x="554692" y="568357"/>
                        <a:pt x="564598" y="557022"/>
                      </a:cubicBezTo>
                      <a:cubicBezTo>
                        <a:pt x="574600" y="545592"/>
                        <a:pt x="443155" y="487680"/>
                        <a:pt x="443155" y="487680"/>
                      </a:cubicBezTo>
                      <a:lnTo>
                        <a:pt x="292850" y="252508"/>
                      </a:lnTo>
                      <a:lnTo>
                        <a:pt x="329521" y="216503"/>
                      </a:lnTo>
                      <a:lnTo>
                        <a:pt x="109494" y="95"/>
                      </a:lnTo>
                      <a:close/>
                    </a:path>
                  </a:pathLst>
                </a:custGeom>
                <a:solidFill>
                  <a:srgbClr val="9E4E27"/>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52" name="Google Shape;352;g315e0f627bb_1_32"/>
                <p:cNvSpPr/>
                <p:nvPr/>
              </p:nvSpPr>
              <p:spPr>
                <a:xfrm>
                  <a:off x="5649087" y="3084099"/>
                  <a:ext cx="38385" cy="38385"/>
                </a:xfrm>
                <a:custGeom>
                  <a:avLst/>
                  <a:gdLst/>
                  <a:ahLst/>
                  <a:cxnLst/>
                  <a:rect l="l" t="t" r="r" b="b"/>
                  <a:pathLst>
                    <a:path w="38385" h="38385" extrusionOk="0">
                      <a:moveTo>
                        <a:pt x="38386" y="38386"/>
                      </a:moveTo>
                      <a:lnTo>
                        <a:pt x="0" y="0"/>
                      </a:lnTo>
                    </a:path>
                  </a:pathLst>
                </a:custGeom>
                <a:noFill/>
                <a:ln w="9525"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353" name="Google Shape;353;g315e0f627bb_1_32"/>
              <p:cNvSpPr/>
              <p:nvPr/>
            </p:nvSpPr>
            <p:spPr>
              <a:xfrm>
                <a:off x="5475399" y="2823318"/>
                <a:ext cx="275275" cy="294175"/>
              </a:xfrm>
              <a:custGeom>
                <a:avLst/>
                <a:gdLst/>
                <a:ahLst/>
                <a:cxnLst/>
                <a:rect l="l" t="t" r="r" b="b"/>
                <a:pathLst>
                  <a:path w="275275" h="294175" extrusionOk="0">
                    <a:moveTo>
                      <a:pt x="36242" y="3606"/>
                    </a:moveTo>
                    <a:cubicBezTo>
                      <a:pt x="28337" y="16751"/>
                      <a:pt x="12811" y="42373"/>
                      <a:pt x="1190" y="60852"/>
                    </a:cubicBezTo>
                    <a:cubicBezTo>
                      <a:pt x="-810" y="63995"/>
                      <a:pt x="-238" y="67995"/>
                      <a:pt x="2524" y="70472"/>
                    </a:cubicBezTo>
                    <a:lnTo>
                      <a:pt x="246173" y="292214"/>
                    </a:lnTo>
                    <a:cubicBezTo>
                      <a:pt x="249983" y="295643"/>
                      <a:pt x="255984" y="294405"/>
                      <a:pt x="258080" y="289832"/>
                    </a:cubicBezTo>
                    <a:lnTo>
                      <a:pt x="274558" y="254781"/>
                    </a:lnTo>
                    <a:cubicBezTo>
                      <a:pt x="275891" y="252018"/>
                      <a:pt x="275320" y="248685"/>
                      <a:pt x="273224" y="246399"/>
                    </a:cubicBezTo>
                    <a:lnTo>
                      <a:pt x="48148" y="2463"/>
                    </a:lnTo>
                    <a:cubicBezTo>
                      <a:pt x="44719" y="-1252"/>
                      <a:pt x="38719" y="-680"/>
                      <a:pt x="36147" y="3606"/>
                    </a:cubicBezTo>
                    <a:close/>
                  </a:path>
                </a:pathLst>
              </a:custGeom>
              <a:solidFill>
                <a:schemeClr val="accent4"/>
              </a:solidFill>
              <a:ln w="9525"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54" name="Google Shape;354;g315e0f627bb_1_32"/>
              <p:cNvSpPr/>
              <p:nvPr/>
            </p:nvSpPr>
            <p:spPr>
              <a:xfrm>
                <a:off x="6018275" y="2208647"/>
                <a:ext cx="309106" cy="91244"/>
              </a:xfrm>
              <a:custGeom>
                <a:avLst/>
                <a:gdLst/>
                <a:ahLst/>
                <a:cxnLst/>
                <a:rect l="l" t="t" r="r" b="b"/>
                <a:pathLst>
                  <a:path w="309106" h="91244" extrusionOk="0">
                    <a:moveTo>
                      <a:pt x="0" y="43920"/>
                    </a:moveTo>
                    <a:lnTo>
                      <a:pt x="0" y="84877"/>
                    </a:lnTo>
                    <a:cubicBezTo>
                      <a:pt x="0" y="88973"/>
                      <a:pt x="3810" y="92021"/>
                      <a:pt x="7811" y="91069"/>
                    </a:cubicBezTo>
                    <a:cubicBezTo>
                      <a:pt x="38005" y="83544"/>
                      <a:pt x="152590" y="57064"/>
                      <a:pt x="302990" y="50873"/>
                    </a:cubicBezTo>
                    <a:cubicBezTo>
                      <a:pt x="306514" y="50683"/>
                      <a:pt x="309372" y="47730"/>
                      <a:pt x="309086" y="44110"/>
                    </a:cubicBezTo>
                    <a:lnTo>
                      <a:pt x="306514" y="5915"/>
                    </a:lnTo>
                    <a:cubicBezTo>
                      <a:pt x="306324" y="2486"/>
                      <a:pt x="303371" y="-181"/>
                      <a:pt x="299847" y="10"/>
                    </a:cubicBezTo>
                    <a:cubicBezTo>
                      <a:pt x="265462" y="1819"/>
                      <a:pt x="96774" y="11725"/>
                      <a:pt x="4572" y="37729"/>
                    </a:cubicBezTo>
                    <a:cubicBezTo>
                      <a:pt x="1810" y="38491"/>
                      <a:pt x="0" y="40967"/>
                      <a:pt x="0" y="43825"/>
                    </a:cubicBezTo>
                    <a:close/>
                  </a:path>
                </a:pathLst>
              </a:custGeom>
              <a:solidFill>
                <a:schemeClr val="accent4"/>
              </a:solidFill>
              <a:ln w="9525"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55" name="Google Shape;355;g315e0f627bb_1_32"/>
              <p:cNvSpPr/>
              <p:nvPr/>
            </p:nvSpPr>
            <p:spPr>
              <a:xfrm>
                <a:off x="5757576" y="2874645"/>
                <a:ext cx="2857" cy="145732"/>
              </a:xfrm>
              <a:custGeom>
                <a:avLst/>
                <a:gdLst/>
                <a:ahLst/>
                <a:cxnLst/>
                <a:rect l="l" t="t" r="r" b="b"/>
                <a:pathLst>
                  <a:path w="2857" h="145732" extrusionOk="0">
                    <a:moveTo>
                      <a:pt x="0" y="0"/>
                    </a:moveTo>
                    <a:lnTo>
                      <a:pt x="2858" y="145733"/>
                    </a:lnTo>
                  </a:path>
                </a:pathLst>
              </a:custGeom>
              <a:noFill/>
              <a:ln w="9525"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356" name="Google Shape;356;g315e0f627bb_1_32"/>
              <p:cNvGrpSpPr/>
              <p:nvPr/>
            </p:nvGrpSpPr>
            <p:grpSpPr>
              <a:xfrm>
                <a:off x="5703761" y="3302844"/>
                <a:ext cx="121163" cy="158679"/>
                <a:chOff x="5703761" y="3302844"/>
                <a:chExt cx="121163" cy="158679"/>
              </a:xfrm>
            </p:grpSpPr>
            <p:sp>
              <p:nvSpPr>
                <p:cNvPr id="357" name="Google Shape;357;g315e0f627bb_1_32"/>
                <p:cNvSpPr/>
                <p:nvPr/>
              </p:nvSpPr>
              <p:spPr>
                <a:xfrm>
                  <a:off x="5703761" y="3302844"/>
                  <a:ext cx="121163" cy="158679"/>
                </a:xfrm>
                <a:custGeom>
                  <a:avLst/>
                  <a:gdLst/>
                  <a:ahLst/>
                  <a:cxnLst/>
                  <a:rect l="l" t="t" r="r" b="b"/>
                  <a:pathLst>
                    <a:path w="121163" h="158679" extrusionOk="0">
                      <a:moveTo>
                        <a:pt x="119347" y="25190"/>
                      </a:moveTo>
                      <a:lnTo>
                        <a:pt x="32669" y="153682"/>
                      </a:lnTo>
                      <a:cubicBezTo>
                        <a:pt x="28859" y="159302"/>
                        <a:pt x="21049" y="160350"/>
                        <a:pt x="15905" y="155968"/>
                      </a:cubicBezTo>
                      <a:lnTo>
                        <a:pt x="3999" y="145872"/>
                      </a:lnTo>
                      <a:cubicBezTo>
                        <a:pt x="-573" y="141967"/>
                        <a:pt x="-1335" y="135204"/>
                        <a:pt x="2285" y="130441"/>
                      </a:cubicBezTo>
                      <a:lnTo>
                        <a:pt x="96487" y="4521"/>
                      </a:lnTo>
                      <a:cubicBezTo>
                        <a:pt x="101345" y="-1956"/>
                        <a:pt x="111346" y="-1385"/>
                        <a:pt x="115346" y="5664"/>
                      </a:cubicBezTo>
                      <a:lnTo>
                        <a:pt x="119633" y="13093"/>
                      </a:lnTo>
                      <a:cubicBezTo>
                        <a:pt x="121823" y="16808"/>
                        <a:pt x="121633" y="21475"/>
                        <a:pt x="119252" y="25095"/>
                      </a:cubicBezTo>
                      <a:close/>
                    </a:path>
                  </a:pathLst>
                </a:custGeom>
                <a:solidFill>
                  <a:schemeClr val="accent2"/>
                </a:solidFill>
                <a:ln w="9525"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58" name="Google Shape;358;g315e0f627bb_1_32"/>
                <p:cNvSpPr/>
                <p:nvPr/>
              </p:nvSpPr>
              <p:spPr>
                <a:xfrm>
                  <a:off x="5733669" y="3349751"/>
                  <a:ext cx="64769" cy="64770"/>
                </a:xfrm>
                <a:custGeom>
                  <a:avLst/>
                  <a:gdLst/>
                  <a:ahLst/>
                  <a:cxnLst/>
                  <a:rect l="l" t="t" r="r" b="b"/>
                  <a:pathLst>
                    <a:path w="64769" h="64770" extrusionOk="0">
                      <a:moveTo>
                        <a:pt x="64770" y="32385"/>
                      </a:moveTo>
                      <a:cubicBezTo>
                        <a:pt x="64770" y="50292"/>
                        <a:pt x="50292" y="64770"/>
                        <a:pt x="32385" y="64770"/>
                      </a:cubicBezTo>
                      <a:cubicBezTo>
                        <a:pt x="14478" y="64770"/>
                        <a:pt x="0" y="50292"/>
                        <a:pt x="0" y="32385"/>
                      </a:cubicBezTo>
                      <a:cubicBezTo>
                        <a:pt x="0" y="14478"/>
                        <a:pt x="14478" y="0"/>
                        <a:pt x="32385" y="0"/>
                      </a:cubicBezTo>
                      <a:cubicBezTo>
                        <a:pt x="50292" y="0"/>
                        <a:pt x="64770" y="14478"/>
                        <a:pt x="64770" y="3238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59" name="Google Shape;359;g315e0f627bb_1_32"/>
                <p:cNvSpPr/>
                <p:nvPr/>
              </p:nvSpPr>
              <p:spPr>
                <a:xfrm>
                  <a:off x="5741288" y="3357371"/>
                  <a:ext cx="49530" cy="49529"/>
                </a:xfrm>
                <a:custGeom>
                  <a:avLst/>
                  <a:gdLst/>
                  <a:ahLst/>
                  <a:cxnLst/>
                  <a:rect l="l" t="t" r="r" b="b"/>
                  <a:pathLst>
                    <a:path w="49530" h="49529" extrusionOk="0">
                      <a:moveTo>
                        <a:pt x="49530" y="24765"/>
                      </a:moveTo>
                      <a:cubicBezTo>
                        <a:pt x="49530" y="38386"/>
                        <a:pt x="38481" y="49530"/>
                        <a:pt x="24765" y="49530"/>
                      </a:cubicBezTo>
                      <a:cubicBezTo>
                        <a:pt x="11049" y="49530"/>
                        <a:pt x="0" y="38481"/>
                        <a:pt x="0" y="24765"/>
                      </a:cubicBezTo>
                      <a:cubicBezTo>
                        <a:pt x="0" y="11049"/>
                        <a:pt x="11049" y="0"/>
                        <a:pt x="24765" y="0"/>
                      </a:cubicBezTo>
                      <a:cubicBezTo>
                        <a:pt x="38481" y="0"/>
                        <a:pt x="49530" y="11049"/>
                        <a:pt x="49530" y="24765"/>
                      </a:cubicBezTo>
                      <a:close/>
                    </a:path>
                  </a:pathLst>
                </a:custGeom>
                <a:solidFill>
                  <a:schemeClr val="dk2"/>
                </a:solidFill>
                <a:ln w="9525"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60" name="Google Shape;360;g315e0f627bb_1_32"/>
                <p:cNvSpPr/>
                <p:nvPr/>
              </p:nvSpPr>
              <p:spPr>
                <a:xfrm>
                  <a:off x="5766054" y="3368230"/>
                  <a:ext cx="12382" cy="13906"/>
                </a:xfrm>
                <a:custGeom>
                  <a:avLst/>
                  <a:gdLst/>
                  <a:ahLst/>
                  <a:cxnLst/>
                  <a:rect l="l" t="t" r="r" b="b"/>
                  <a:pathLst>
                    <a:path w="12382" h="13906" extrusionOk="0">
                      <a:moveTo>
                        <a:pt x="0" y="0"/>
                      </a:moveTo>
                      <a:lnTo>
                        <a:pt x="0" y="13907"/>
                      </a:lnTo>
                      <a:lnTo>
                        <a:pt x="12383" y="8287"/>
                      </a:lnTo>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361" name="Google Shape;361;g315e0f627bb_1_32"/>
              <p:cNvSpPr/>
              <p:nvPr/>
            </p:nvSpPr>
            <p:spPr>
              <a:xfrm>
                <a:off x="5875584" y="2463831"/>
                <a:ext cx="163524" cy="496252"/>
              </a:xfrm>
              <a:custGeom>
                <a:avLst/>
                <a:gdLst/>
                <a:ahLst/>
                <a:cxnLst/>
                <a:rect l="l" t="t" r="r" b="b"/>
                <a:pathLst>
                  <a:path w="163524" h="496252" extrusionOk="0">
                    <a:moveTo>
                      <a:pt x="4198" y="62484"/>
                    </a:moveTo>
                    <a:cubicBezTo>
                      <a:pt x="4198" y="62484"/>
                      <a:pt x="-37617" y="154019"/>
                      <a:pt x="142691" y="496253"/>
                    </a:cubicBezTo>
                    <a:cubicBezTo>
                      <a:pt x="142691" y="496253"/>
                      <a:pt x="196603" y="47911"/>
                      <a:pt x="130976" y="0"/>
                    </a:cubicBezTo>
                  </a:path>
                </a:pathLst>
              </a:custGeom>
              <a:noFill/>
              <a:ln w="9525"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362" name="Google Shape;362;g315e0f627bb_1_32"/>
              <p:cNvGrpSpPr/>
              <p:nvPr/>
            </p:nvGrpSpPr>
            <p:grpSpPr>
              <a:xfrm>
                <a:off x="5986540" y="2942862"/>
                <a:ext cx="84097" cy="135756"/>
                <a:chOff x="5986540" y="2942862"/>
                <a:chExt cx="84097" cy="135756"/>
              </a:xfrm>
            </p:grpSpPr>
            <p:sp>
              <p:nvSpPr>
                <p:cNvPr id="363" name="Google Shape;363;g315e0f627bb_1_32"/>
                <p:cNvSpPr/>
                <p:nvPr/>
              </p:nvSpPr>
              <p:spPr>
                <a:xfrm>
                  <a:off x="5986540" y="2942862"/>
                  <a:ext cx="84097" cy="135756"/>
                </a:xfrm>
                <a:custGeom>
                  <a:avLst/>
                  <a:gdLst/>
                  <a:ahLst/>
                  <a:cxnLst/>
                  <a:rect l="l" t="t" r="r" b="b"/>
                  <a:pathLst>
                    <a:path w="84097" h="135756" extrusionOk="0">
                      <a:moveTo>
                        <a:pt x="9542" y="62560"/>
                      </a:moveTo>
                      <a:cubicBezTo>
                        <a:pt x="-15127" y="31414"/>
                        <a:pt x="15829" y="8363"/>
                        <a:pt x="15829" y="8363"/>
                      </a:cubicBezTo>
                      <a:cubicBezTo>
                        <a:pt x="32498" y="-4877"/>
                        <a:pt x="56786" y="-2114"/>
                        <a:pt x="70026" y="14650"/>
                      </a:cubicBezTo>
                      <a:cubicBezTo>
                        <a:pt x="81170" y="28651"/>
                        <a:pt x="80789" y="47987"/>
                        <a:pt x="70598" y="61608"/>
                      </a:cubicBezTo>
                      <a:lnTo>
                        <a:pt x="83933" y="122473"/>
                      </a:lnTo>
                      <a:cubicBezTo>
                        <a:pt x="84504" y="124854"/>
                        <a:pt x="83552" y="127330"/>
                        <a:pt x="81647" y="128854"/>
                      </a:cubicBezTo>
                      <a:lnTo>
                        <a:pt x="74693" y="134379"/>
                      </a:lnTo>
                      <a:cubicBezTo>
                        <a:pt x="71931" y="136570"/>
                        <a:pt x="67931" y="136093"/>
                        <a:pt x="65740" y="133331"/>
                      </a:cubicBezTo>
                      <a:lnTo>
                        <a:pt x="9638" y="62560"/>
                      </a:lnTo>
                      <a:close/>
                    </a:path>
                  </a:pathLst>
                </a:custGeom>
                <a:solidFill>
                  <a:schemeClr val="lt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64" name="Google Shape;364;g315e0f627bb_1_32"/>
                <p:cNvSpPr/>
                <p:nvPr/>
              </p:nvSpPr>
              <p:spPr>
                <a:xfrm>
                  <a:off x="6006043" y="2962329"/>
                  <a:ext cx="39038" cy="39038"/>
                </a:xfrm>
                <a:custGeom>
                  <a:avLst/>
                  <a:gdLst/>
                  <a:ahLst/>
                  <a:cxnLst/>
                  <a:rect l="l" t="t" r="r" b="b"/>
                  <a:pathLst>
                    <a:path w="39038" h="39038" extrusionOk="0">
                      <a:moveTo>
                        <a:pt x="31663" y="34807"/>
                      </a:moveTo>
                      <a:cubicBezTo>
                        <a:pt x="40141" y="28139"/>
                        <a:pt x="41474" y="15852"/>
                        <a:pt x="34807" y="7375"/>
                      </a:cubicBezTo>
                      <a:cubicBezTo>
                        <a:pt x="28139" y="-1103"/>
                        <a:pt x="15852" y="-2436"/>
                        <a:pt x="7375" y="4231"/>
                      </a:cubicBezTo>
                      <a:cubicBezTo>
                        <a:pt x="-1103" y="10899"/>
                        <a:pt x="-2436" y="23186"/>
                        <a:pt x="4231" y="31663"/>
                      </a:cubicBezTo>
                      <a:cubicBezTo>
                        <a:pt x="10899" y="40141"/>
                        <a:pt x="23186" y="41474"/>
                        <a:pt x="31663" y="34807"/>
                      </a:cubicBezTo>
                      <a:close/>
                    </a:path>
                  </a:pathLst>
                </a:custGeom>
                <a:solidFill>
                  <a:schemeClr val="accent4"/>
                </a:solidFill>
                <a:ln w="9525"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grpSp>
      <p:sp>
        <p:nvSpPr>
          <p:cNvPr id="365" name="Google Shape;365;g315e0f627bb_1_32"/>
          <p:cNvSpPr txBox="1">
            <a:spLocks noGrp="1"/>
          </p:cNvSpPr>
          <p:nvPr>
            <p:ph type="title"/>
          </p:nvPr>
        </p:nvSpPr>
        <p:spPr>
          <a:xfrm>
            <a:off x="713225" y="3441750"/>
            <a:ext cx="3312300" cy="5325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US"/>
              <a:t>—Someone Famous</a:t>
            </a:r>
            <a:endParaRPr/>
          </a:p>
        </p:txBody>
      </p:sp>
      <p:grpSp>
        <p:nvGrpSpPr>
          <p:cNvPr id="366" name="Google Shape;366;g315e0f627bb_1_32"/>
          <p:cNvGrpSpPr/>
          <p:nvPr/>
        </p:nvGrpSpPr>
        <p:grpSpPr>
          <a:xfrm flipH="1">
            <a:off x="6131642" y="2072294"/>
            <a:ext cx="1302032" cy="2522855"/>
            <a:chOff x="4427262" y="2694652"/>
            <a:chExt cx="1457716" cy="2824513"/>
          </a:xfrm>
        </p:grpSpPr>
        <p:grpSp>
          <p:nvGrpSpPr>
            <p:cNvPr id="367" name="Google Shape;367;g315e0f627bb_1_32"/>
            <p:cNvGrpSpPr/>
            <p:nvPr/>
          </p:nvGrpSpPr>
          <p:grpSpPr>
            <a:xfrm>
              <a:off x="4953515" y="2729339"/>
              <a:ext cx="312762" cy="831391"/>
              <a:chOff x="4953515" y="2729339"/>
              <a:chExt cx="312762" cy="831391"/>
            </a:xfrm>
          </p:grpSpPr>
          <p:sp>
            <p:nvSpPr>
              <p:cNvPr id="368" name="Google Shape;368;g315e0f627bb_1_32"/>
              <p:cNvSpPr/>
              <p:nvPr/>
            </p:nvSpPr>
            <p:spPr>
              <a:xfrm>
                <a:off x="4953515" y="2729339"/>
                <a:ext cx="312762" cy="831391"/>
              </a:xfrm>
              <a:custGeom>
                <a:avLst/>
                <a:gdLst/>
                <a:ahLst/>
                <a:cxnLst/>
                <a:rect l="l" t="t" r="r" b="b"/>
                <a:pathLst>
                  <a:path w="312762" h="831391" extrusionOk="0">
                    <a:moveTo>
                      <a:pt x="125120" y="128732"/>
                    </a:moveTo>
                    <a:cubicBezTo>
                      <a:pt x="136073" y="91013"/>
                      <a:pt x="161410" y="86822"/>
                      <a:pt x="161410" y="86822"/>
                    </a:cubicBezTo>
                    <a:cubicBezTo>
                      <a:pt x="161410" y="86822"/>
                      <a:pt x="178174" y="32434"/>
                      <a:pt x="192080" y="32815"/>
                    </a:cubicBezTo>
                    <a:cubicBezTo>
                      <a:pt x="205987" y="33196"/>
                      <a:pt x="193128" y="99681"/>
                      <a:pt x="193128" y="99681"/>
                    </a:cubicBezTo>
                    <a:cubicBezTo>
                      <a:pt x="193128" y="99681"/>
                      <a:pt x="197319" y="139019"/>
                      <a:pt x="162172" y="188359"/>
                    </a:cubicBezTo>
                    <a:lnTo>
                      <a:pt x="183889" y="491444"/>
                    </a:lnTo>
                    <a:lnTo>
                      <a:pt x="312762" y="722044"/>
                    </a:lnTo>
                    <a:lnTo>
                      <a:pt x="125596" y="831391"/>
                    </a:lnTo>
                    <a:lnTo>
                      <a:pt x="13677" y="593647"/>
                    </a:lnTo>
                    <a:cubicBezTo>
                      <a:pt x="437" y="565549"/>
                      <a:pt x="-3277" y="533926"/>
                      <a:pt x="2914" y="503445"/>
                    </a:cubicBezTo>
                    <a:lnTo>
                      <a:pt x="72637" y="164832"/>
                    </a:lnTo>
                    <a:cubicBezTo>
                      <a:pt x="67970" y="155497"/>
                      <a:pt x="79209" y="106729"/>
                      <a:pt x="79209" y="106729"/>
                    </a:cubicBezTo>
                    <a:cubicBezTo>
                      <a:pt x="79209" y="106729"/>
                      <a:pt x="41776" y="54913"/>
                      <a:pt x="48729" y="48246"/>
                    </a:cubicBezTo>
                    <a:cubicBezTo>
                      <a:pt x="55682" y="41673"/>
                      <a:pt x="97021" y="91489"/>
                      <a:pt x="97021" y="91489"/>
                    </a:cubicBezTo>
                    <a:cubicBezTo>
                      <a:pt x="97021" y="91489"/>
                      <a:pt x="76066" y="23290"/>
                      <a:pt x="85305" y="18814"/>
                    </a:cubicBezTo>
                    <a:cubicBezTo>
                      <a:pt x="94544" y="14337"/>
                      <a:pt x="118262" y="82536"/>
                      <a:pt x="118262" y="82536"/>
                    </a:cubicBezTo>
                    <a:cubicBezTo>
                      <a:pt x="118262" y="82536"/>
                      <a:pt x="97116" y="2335"/>
                      <a:pt x="108927" y="49"/>
                    </a:cubicBezTo>
                    <a:cubicBezTo>
                      <a:pt x="120738" y="-2237"/>
                      <a:pt x="143408" y="75773"/>
                      <a:pt x="143408" y="75773"/>
                    </a:cubicBezTo>
                    <a:cubicBezTo>
                      <a:pt x="143408" y="75773"/>
                      <a:pt x="124739" y="3478"/>
                      <a:pt x="139026" y="3097"/>
                    </a:cubicBezTo>
                    <a:cubicBezTo>
                      <a:pt x="153314" y="2716"/>
                      <a:pt x="168173" y="67772"/>
                      <a:pt x="168173" y="67772"/>
                    </a:cubicBezTo>
                    <a:lnTo>
                      <a:pt x="161505" y="86631"/>
                    </a:lnTo>
                  </a:path>
                </a:pathLst>
              </a:custGeom>
              <a:solidFill>
                <a:srgbClr val="C27245"/>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69" name="Google Shape;369;g315e0f627bb_1_32"/>
              <p:cNvSpPr/>
              <p:nvPr/>
            </p:nvSpPr>
            <p:spPr>
              <a:xfrm>
                <a:off x="4953515" y="2729339"/>
                <a:ext cx="312762" cy="831391"/>
              </a:xfrm>
              <a:custGeom>
                <a:avLst/>
                <a:gdLst/>
                <a:ahLst/>
                <a:cxnLst/>
                <a:rect l="l" t="t" r="r" b="b"/>
                <a:pathLst>
                  <a:path w="312762" h="831391" extrusionOk="0">
                    <a:moveTo>
                      <a:pt x="125120" y="128732"/>
                    </a:moveTo>
                    <a:cubicBezTo>
                      <a:pt x="136073" y="91013"/>
                      <a:pt x="161410" y="86822"/>
                      <a:pt x="161410" y="86822"/>
                    </a:cubicBezTo>
                    <a:cubicBezTo>
                      <a:pt x="161410" y="86822"/>
                      <a:pt x="178174" y="32434"/>
                      <a:pt x="192080" y="32815"/>
                    </a:cubicBezTo>
                    <a:cubicBezTo>
                      <a:pt x="205987" y="33196"/>
                      <a:pt x="193128" y="99681"/>
                      <a:pt x="193128" y="99681"/>
                    </a:cubicBezTo>
                    <a:cubicBezTo>
                      <a:pt x="193128" y="99681"/>
                      <a:pt x="197319" y="139019"/>
                      <a:pt x="162172" y="188359"/>
                    </a:cubicBezTo>
                    <a:lnTo>
                      <a:pt x="183889" y="491444"/>
                    </a:lnTo>
                    <a:lnTo>
                      <a:pt x="312762" y="722044"/>
                    </a:lnTo>
                    <a:lnTo>
                      <a:pt x="125596" y="831391"/>
                    </a:lnTo>
                    <a:lnTo>
                      <a:pt x="13677" y="593647"/>
                    </a:lnTo>
                    <a:cubicBezTo>
                      <a:pt x="437" y="565549"/>
                      <a:pt x="-3277" y="533926"/>
                      <a:pt x="2914" y="503445"/>
                    </a:cubicBezTo>
                    <a:lnTo>
                      <a:pt x="72637" y="164832"/>
                    </a:lnTo>
                    <a:cubicBezTo>
                      <a:pt x="67970" y="155497"/>
                      <a:pt x="79209" y="106729"/>
                      <a:pt x="79209" y="106729"/>
                    </a:cubicBezTo>
                    <a:cubicBezTo>
                      <a:pt x="79209" y="106729"/>
                      <a:pt x="41776" y="54913"/>
                      <a:pt x="48729" y="48246"/>
                    </a:cubicBezTo>
                    <a:cubicBezTo>
                      <a:pt x="55682" y="41673"/>
                      <a:pt x="97021" y="91489"/>
                      <a:pt x="97021" y="91489"/>
                    </a:cubicBezTo>
                    <a:cubicBezTo>
                      <a:pt x="97021" y="91489"/>
                      <a:pt x="76066" y="23290"/>
                      <a:pt x="85305" y="18814"/>
                    </a:cubicBezTo>
                    <a:cubicBezTo>
                      <a:pt x="94544" y="14337"/>
                      <a:pt x="118262" y="82536"/>
                      <a:pt x="118262" y="82536"/>
                    </a:cubicBezTo>
                    <a:cubicBezTo>
                      <a:pt x="118262" y="82536"/>
                      <a:pt x="97116" y="2335"/>
                      <a:pt x="108927" y="49"/>
                    </a:cubicBezTo>
                    <a:cubicBezTo>
                      <a:pt x="120738" y="-2237"/>
                      <a:pt x="143408" y="75773"/>
                      <a:pt x="143408" y="75773"/>
                    </a:cubicBezTo>
                    <a:cubicBezTo>
                      <a:pt x="143408" y="75773"/>
                      <a:pt x="124739" y="3478"/>
                      <a:pt x="139026" y="3097"/>
                    </a:cubicBezTo>
                    <a:cubicBezTo>
                      <a:pt x="153314" y="2716"/>
                      <a:pt x="168173" y="67772"/>
                      <a:pt x="168173" y="67772"/>
                    </a:cubicBezTo>
                    <a:lnTo>
                      <a:pt x="161505" y="86631"/>
                    </a:lnTo>
                  </a:path>
                </a:pathLst>
              </a:custGeom>
              <a:noFill/>
              <a:ln w="9525"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370" name="Google Shape;370;g315e0f627bb_1_32"/>
            <p:cNvSpPr/>
            <p:nvPr/>
          </p:nvSpPr>
          <p:spPr>
            <a:xfrm>
              <a:off x="5077158" y="2694652"/>
              <a:ext cx="530018" cy="701867"/>
            </a:xfrm>
            <a:custGeom>
              <a:avLst/>
              <a:gdLst/>
              <a:ahLst/>
              <a:cxnLst/>
              <a:rect l="l" t="t" r="r" b="b"/>
              <a:pathLst>
                <a:path w="530018" h="701867" extrusionOk="0">
                  <a:moveTo>
                    <a:pt x="112442" y="113222"/>
                  </a:moveTo>
                  <a:cubicBezTo>
                    <a:pt x="81200" y="89410"/>
                    <a:pt x="58340" y="101125"/>
                    <a:pt x="58340" y="101125"/>
                  </a:cubicBezTo>
                  <a:cubicBezTo>
                    <a:pt x="58340" y="101125"/>
                    <a:pt x="12525" y="67407"/>
                    <a:pt x="1571" y="75979"/>
                  </a:cubicBezTo>
                  <a:cubicBezTo>
                    <a:pt x="-9383" y="84552"/>
                    <a:pt x="40528" y="130367"/>
                    <a:pt x="40528" y="130367"/>
                  </a:cubicBezTo>
                  <a:cubicBezTo>
                    <a:pt x="40528" y="130367"/>
                    <a:pt x="60531" y="164467"/>
                    <a:pt x="118062" y="183231"/>
                  </a:cubicBezTo>
                  <a:lnTo>
                    <a:pt x="280939" y="439834"/>
                  </a:lnTo>
                  <a:lnTo>
                    <a:pt x="314563" y="701867"/>
                  </a:lnTo>
                  <a:lnTo>
                    <a:pt x="530018" y="678436"/>
                  </a:lnTo>
                  <a:lnTo>
                    <a:pt x="478583" y="420689"/>
                  </a:lnTo>
                  <a:cubicBezTo>
                    <a:pt x="472487" y="390209"/>
                    <a:pt x="456676" y="362587"/>
                    <a:pt x="433625" y="341822"/>
                  </a:cubicBezTo>
                  <a:lnTo>
                    <a:pt x="176164" y="111127"/>
                  </a:lnTo>
                  <a:cubicBezTo>
                    <a:pt x="174355" y="100840"/>
                    <a:pt x="136350" y="68359"/>
                    <a:pt x="136350" y="68359"/>
                  </a:cubicBezTo>
                  <a:cubicBezTo>
                    <a:pt x="136350" y="68359"/>
                    <a:pt x="135588" y="4447"/>
                    <a:pt x="126063" y="3208"/>
                  </a:cubicBezTo>
                  <a:cubicBezTo>
                    <a:pt x="116538" y="2065"/>
                    <a:pt x="113014" y="66645"/>
                    <a:pt x="113014" y="66645"/>
                  </a:cubicBezTo>
                  <a:cubicBezTo>
                    <a:pt x="113014" y="66645"/>
                    <a:pt x="89296" y="-697"/>
                    <a:pt x="79200" y="1208"/>
                  </a:cubicBezTo>
                  <a:cubicBezTo>
                    <a:pt x="69103" y="3113"/>
                    <a:pt x="90535" y="72074"/>
                    <a:pt x="90535" y="72074"/>
                  </a:cubicBezTo>
                  <a:cubicBezTo>
                    <a:pt x="90535" y="72074"/>
                    <a:pt x="59864" y="-4983"/>
                    <a:pt x="49006" y="255"/>
                  </a:cubicBezTo>
                  <a:cubicBezTo>
                    <a:pt x="38147" y="5399"/>
                    <a:pt x="66246" y="81694"/>
                    <a:pt x="66246" y="81694"/>
                  </a:cubicBezTo>
                  <a:cubicBezTo>
                    <a:pt x="66246" y="81694"/>
                    <a:pt x="38242" y="12448"/>
                    <a:pt x="26527" y="20639"/>
                  </a:cubicBezTo>
                  <a:cubicBezTo>
                    <a:pt x="14906" y="28830"/>
                    <a:pt x="41576" y="89981"/>
                    <a:pt x="41576" y="89981"/>
                  </a:cubicBezTo>
                  <a:lnTo>
                    <a:pt x="58150" y="101125"/>
                  </a:lnTo>
                </a:path>
              </a:pathLst>
            </a:custGeom>
            <a:solidFill>
              <a:srgbClr val="C27245"/>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71" name="Google Shape;371;g315e0f627bb_1_32"/>
            <p:cNvSpPr/>
            <p:nvPr/>
          </p:nvSpPr>
          <p:spPr>
            <a:xfrm>
              <a:off x="5011959" y="3238309"/>
              <a:ext cx="612920" cy="764476"/>
            </a:xfrm>
            <a:custGeom>
              <a:avLst/>
              <a:gdLst/>
              <a:ahLst/>
              <a:cxnLst/>
              <a:rect l="l" t="t" r="r" b="b"/>
              <a:pathLst>
                <a:path w="612920" h="764476" extrusionOk="0">
                  <a:moveTo>
                    <a:pt x="402241" y="223933"/>
                  </a:moveTo>
                  <a:lnTo>
                    <a:pt x="398431" y="41434"/>
                  </a:lnTo>
                  <a:lnTo>
                    <a:pt x="582549" y="0"/>
                  </a:lnTo>
                  <a:cubicBezTo>
                    <a:pt x="582549" y="0"/>
                    <a:pt x="619506" y="234124"/>
                    <a:pt x="611886" y="318421"/>
                  </a:cubicBezTo>
                  <a:cubicBezTo>
                    <a:pt x="604266" y="402717"/>
                    <a:pt x="587312" y="536829"/>
                    <a:pt x="598646" y="591693"/>
                  </a:cubicBezTo>
                  <a:cubicBezTo>
                    <a:pt x="609981" y="646557"/>
                    <a:pt x="575977" y="695611"/>
                    <a:pt x="575977" y="695611"/>
                  </a:cubicBezTo>
                  <a:lnTo>
                    <a:pt x="197644" y="764476"/>
                  </a:lnTo>
                  <a:cubicBezTo>
                    <a:pt x="166783" y="737044"/>
                    <a:pt x="159925" y="623983"/>
                    <a:pt x="161068" y="599980"/>
                  </a:cubicBezTo>
                  <a:cubicBezTo>
                    <a:pt x="162211" y="575977"/>
                    <a:pt x="161068" y="451485"/>
                    <a:pt x="132493" y="426339"/>
                  </a:cubicBezTo>
                  <a:cubicBezTo>
                    <a:pt x="103918" y="401193"/>
                    <a:pt x="0" y="199549"/>
                    <a:pt x="0" y="199549"/>
                  </a:cubicBezTo>
                  <a:lnTo>
                    <a:pt x="137350" y="131635"/>
                  </a:lnTo>
                  <a:lnTo>
                    <a:pt x="238316" y="240982"/>
                  </a:lnTo>
                </a:path>
              </a:pathLst>
            </a:custGeom>
            <a:solidFill>
              <a:schemeClr val="dk2"/>
            </a:solidFill>
            <a:ln w="9525"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372" name="Google Shape;372;g315e0f627bb_1_32"/>
            <p:cNvGrpSpPr/>
            <p:nvPr/>
          </p:nvGrpSpPr>
          <p:grpSpPr>
            <a:xfrm>
              <a:off x="5127069" y="3151213"/>
              <a:ext cx="295751" cy="468208"/>
              <a:chOff x="5127069" y="3151213"/>
              <a:chExt cx="295751" cy="468208"/>
            </a:xfrm>
          </p:grpSpPr>
          <p:sp>
            <p:nvSpPr>
              <p:cNvPr id="373" name="Google Shape;373;g315e0f627bb_1_32"/>
              <p:cNvSpPr/>
              <p:nvPr/>
            </p:nvSpPr>
            <p:spPr>
              <a:xfrm>
                <a:off x="5127069" y="3151213"/>
                <a:ext cx="295751" cy="283538"/>
              </a:xfrm>
              <a:custGeom>
                <a:avLst/>
                <a:gdLst/>
                <a:ahLst/>
                <a:cxnLst/>
                <a:rect l="l" t="t" r="r" b="b"/>
                <a:pathLst>
                  <a:path w="295751" h="283538" extrusionOk="0">
                    <a:moveTo>
                      <a:pt x="22241" y="218731"/>
                    </a:moveTo>
                    <a:cubicBezTo>
                      <a:pt x="65294" y="284454"/>
                      <a:pt x="156448" y="303313"/>
                      <a:pt x="225790" y="260832"/>
                    </a:cubicBezTo>
                    <a:cubicBezTo>
                      <a:pt x="295227" y="218350"/>
                      <a:pt x="316564" y="130625"/>
                      <a:pt x="273510" y="64807"/>
                    </a:cubicBezTo>
                    <a:cubicBezTo>
                      <a:pt x="230458" y="-916"/>
                      <a:pt x="139303" y="-19775"/>
                      <a:pt x="69961" y="22707"/>
                    </a:cubicBezTo>
                    <a:cubicBezTo>
                      <a:pt x="524" y="65188"/>
                      <a:pt x="-20812" y="152913"/>
                      <a:pt x="22241" y="21873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374" name="Google Shape;374;g315e0f627bb_1_32"/>
              <p:cNvGrpSpPr/>
              <p:nvPr/>
            </p:nvGrpSpPr>
            <p:grpSpPr>
              <a:xfrm>
                <a:off x="5128829" y="3202211"/>
                <a:ext cx="290534" cy="417210"/>
                <a:chOff x="5128829" y="3202211"/>
                <a:chExt cx="290534" cy="417210"/>
              </a:xfrm>
            </p:grpSpPr>
            <p:sp>
              <p:nvSpPr>
                <p:cNvPr id="375" name="Google Shape;375;g315e0f627bb_1_32"/>
                <p:cNvSpPr/>
                <p:nvPr/>
              </p:nvSpPr>
              <p:spPr>
                <a:xfrm>
                  <a:off x="5128829" y="3202211"/>
                  <a:ext cx="290534" cy="417210"/>
                </a:xfrm>
                <a:custGeom>
                  <a:avLst/>
                  <a:gdLst/>
                  <a:ahLst/>
                  <a:cxnLst/>
                  <a:rect l="l" t="t" r="r" b="b"/>
                  <a:pathLst>
                    <a:path w="290534" h="417210" extrusionOk="0">
                      <a:moveTo>
                        <a:pt x="27053" y="192690"/>
                      </a:moveTo>
                      <a:lnTo>
                        <a:pt x="7718" y="145065"/>
                      </a:lnTo>
                      <a:cubicBezTo>
                        <a:pt x="-3236" y="118204"/>
                        <a:pt x="-2093" y="89343"/>
                        <a:pt x="8384" y="64388"/>
                      </a:cubicBezTo>
                      <a:cubicBezTo>
                        <a:pt x="19814" y="37242"/>
                        <a:pt x="42484" y="14858"/>
                        <a:pt x="73059" y="4952"/>
                      </a:cubicBezTo>
                      <a:cubicBezTo>
                        <a:pt x="126209" y="-12289"/>
                        <a:pt x="183454" y="17049"/>
                        <a:pt x="204504" y="68769"/>
                      </a:cubicBezTo>
                      <a:lnTo>
                        <a:pt x="209457" y="81057"/>
                      </a:lnTo>
                      <a:cubicBezTo>
                        <a:pt x="209457" y="81057"/>
                        <a:pt x="210314" y="82009"/>
                        <a:pt x="210981" y="83628"/>
                      </a:cubicBezTo>
                      <a:cubicBezTo>
                        <a:pt x="226126" y="76961"/>
                        <a:pt x="244605" y="83724"/>
                        <a:pt x="250986" y="100678"/>
                      </a:cubicBezTo>
                      <a:cubicBezTo>
                        <a:pt x="254130" y="108965"/>
                        <a:pt x="252891" y="118585"/>
                        <a:pt x="248319" y="126110"/>
                      </a:cubicBezTo>
                      <a:cubicBezTo>
                        <a:pt x="243271" y="134492"/>
                        <a:pt x="236127" y="138492"/>
                        <a:pt x="228793" y="139921"/>
                      </a:cubicBezTo>
                      <a:cubicBezTo>
                        <a:pt x="244795" y="194785"/>
                        <a:pt x="285943" y="330802"/>
                        <a:pt x="285943" y="330802"/>
                      </a:cubicBezTo>
                      <a:cubicBezTo>
                        <a:pt x="306517" y="381380"/>
                        <a:pt x="255558" y="444150"/>
                        <a:pt x="180882" y="404907"/>
                      </a:cubicBezTo>
                      <a:lnTo>
                        <a:pt x="125637" y="258126"/>
                      </a:lnTo>
                      <a:cubicBezTo>
                        <a:pt x="120494" y="258126"/>
                        <a:pt x="115350" y="257745"/>
                        <a:pt x="110302" y="257078"/>
                      </a:cubicBezTo>
                      <a:cubicBezTo>
                        <a:pt x="102015" y="255935"/>
                        <a:pt x="93919" y="253745"/>
                        <a:pt x="86204" y="250697"/>
                      </a:cubicBezTo>
                      <a:cubicBezTo>
                        <a:pt x="67916" y="243458"/>
                        <a:pt x="51723" y="231361"/>
                        <a:pt x="39722" y="215073"/>
                      </a:cubicBezTo>
                      <a:cubicBezTo>
                        <a:pt x="39436" y="214692"/>
                        <a:pt x="39150" y="214311"/>
                        <a:pt x="38864" y="213835"/>
                      </a:cubicBezTo>
                      <a:cubicBezTo>
                        <a:pt x="34197" y="207263"/>
                        <a:pt x="30197" y="200119"/>
                        <a:pt x="27053" y="192404"/>
                      </a:cubicBezTo>
                      <a:close/>
                    </a:path>
                  </a:pathLst>
                </a:custGeom>
                <a:solidFill>
                  <a:srgbClr val="C27245"/>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76" name="Google Shape;376;g315e0f627bb_1_32"/>
                <p:cNvSpPr/>
                <p:nvPr/>
              </p:nvSpPr>
              <p:spPr>
                <a:xfrm>
                  <a:off x="5228639" y="3424465"/>
                  <a:ext cx="83078" cy="97372"/>
                </a:xfrm>
                <a:custGeom>
                  <a:avLst/>
                  <a:gdLst/>
                  <a:ahLst/>
                  <a:cxnLst/>
                  <a:rect l="l" t="t" r="r" b="b"/>
                  <a:pathLst>
                    <a:path w="83078" h="97372" extrusionOk="0">
                      <a:moveTo>
                        <a:pt x="25731" y="36158"/>
                      </a:moveTo>
                      <a:cubicBezTo>
                        <a:pt x="25731" y="36158"/>
                        <a:pt x="52782" y="25966"/>
                        <a:pt x="77452" y="1011"/>
                      </a:cubicBezTo>
                      <a:cubicBezTo>
                        <a:pt x="79547" y="-1180"/>
                        <a:pt x="83262" y="439"/>
                        <a:pt x="83072" y="3487"/>
                      </a:cubicBezTo>
                      <a:cubicBezTo>
                        <a:pt x="82119" y="22632"/>
                        <a:pt x="74690" y="69019"/>
                        <a:pt x="27350" y="91403"/>
                      </a:cubicBezTo>
                      <a:cubicBezTo>
                        <a:pt x="-33229" y="120073"/>
                        <a:pt x="25731" y="36158"/>
                        <a:pt x="25731" y="36158"/>
                      </a:cubicBezTo>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377" name="Google Shape;377;g315e0f627bb_1_32"/>
              <p:cNvSpPr/>
              <p:nvPr/>
            </p:nvSpPr>
            <p:spPr>
              <a:xfrm>
                <a:off x="5250666" y="3321663"/>
                <a:ext cx="62178" cy="62178"/>
              </a:xfrm>
              <a:custGeom>
                <a:avLst/>
                <a:gdLst/>
                <a:ahLst/>
                <a:cxnLst/>
                <a:rect l="l" t="t" r="r" b="b"/>
                <a:pathLst>
                  <a:path w="62178" h="62178" extrusionOk="0">
                    <a:moveTo>
                      <a:pt x="4848" y="47710"/>
                    </a:moveTo>
                    <a:cubicBezTo>
                      <a:pt x="13992" y="62188"/>
                      <a:pt x="33232" y="66570"/>
                      <a:pt x="47710" y="57331"/>
                    </a:cubicBezTo>
                    <a:cubicBezTo>
                      <a:pt x="62188" y="48187"/>
                      <a:pt x="66570" y="28946"/>
                      <a:pt x="57331" y="14468"/>
                    </a:cubicBezTo>
                    <a:cubicBezTo>
                      <a:pt x="48187" y="-10"/>
                      <a:pt x="28946" y="-4391"/>
                      <a:pt x="14468" y="4848"/>
                    </a:cubicBezTo>
                    <a:cubicBezTo>
                      <a:pt x="-10" y="13992"/>
                      <a:pt x="-4391" y="33232"/>
                      <a:pt x="4848" y="47710"/>
                    </a:cubicBezTo>
                    <a:close/>
                  </a:path>
                </a:pathLst>
              </a:custGeom>
              <a:solidFill>
                <a:srgbClr val="9E4E27"/>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78" name="Google Shape;378;g315e0f627bb_1_32"/>
              <p:cNvSpPr/>
              <p:nvPr/>
            </p:nvSpPr>
            <p:spPr>
              <a:xfrm>
                <a:off x="5228824" y="3319443"/>
                <a:ext cx="21374" cy="21374"/>
              </a:xfrm>
              <a:custGeom>
                <a:avLst/>
                <a:gdLst/>
                <a:ahLst/>
                <a:cxnLst/>
                <a:rect l="l" t="t" r="r" b="b"/>
                <a:pathLst>
                  <a:path w="21374" h="21374" extrusionOk="0">
                    <a:moveTo>
                      <a:pt x="1638" y="16402"/>
                    </a:moveTo>
                    <a:cubicBezTo>
                      <a:pt x="4782" y="21355"/>
                      <a:pt x="11449" y="22879"/>
                      <a:pt x="16402" y="19736"/>
                    </a:cubicBezTo>
                    <a:cubicBezTo>
                      <a:pt x="21355" y="16593"/>
                      <a:pt x="22879" y="9925"/>
                      <a:pt x="19736" y="4972"/>
                    </a:cubicBezTo>
                    <a:cubicBezTo>
                      <a:pt x="16593" y="19"/>
                      <a:pt x="9925" y="-1505"/>
                      <a:pt x="4972" y="1639"/>
                    </a:cubicBezTo>
                    <a:cubicBezTo>
                      <a:pt x="19" y="4782"/>
                      <a:pt x="-1505" y="11449"/>
                      <a:pt x="1638" y="1640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79" name="Google Shape;379;g315e0f627bb_1_32"/>
              <p:cNvSpPr/>
              <p:nvPr/>
            </p:nvSpPr>
            <p:spPr>
              <a:xfrm>
                <a:off x="5201782" y="3342513"/>
                <a:ext cx="15631" cy="31718"/>
              </a:xfrm>
              <a:custGeom>
                <a:avLst/>
                <a:gdLst/>
                <a:ahLst/>
                <a:cxnLst/>
                <a:rect l="l" t="t" r="r" b="b"/>
                <a:pathLst>
                  <a:path w="15631" h="31718" extrusionOk="0">
                    <a:moveTo>
                      <a:pt x="5344" y="0"/>
                    </a:moveTo>
                    <a:cubicBezTo>
                      <a:pt x="5344" y="0"/>
                      <a:pt x="487" y="19717"/>
                      <a:pt x="10" y="25527"/>
                    </a:cubicBezTo>
                    <a:cubicBezTo>
                      <a:pt x="-466" y="31337"/>
                      <a:pt x="15631" y="31718"/>
                      <a:pt x="15631" y="31718"/>
                    </a:cubicBezTo>
                  </a:path>
                </a:pathLst>
              </a:custGeom>
              <a:noFill/>
              <a:ln w="9525"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80" name="Google Shape;380;g315e0f627bb_1_32"/>
              <p:cNvSpPr/>
              <p:nvPr/>
            </p:nvSpPr>
            <p:spPr>
              <a:xfrm>
                <a:off x="5157292" y="3343827"/>
                <a:ext cx="21374" cy="21374"/>
              </a:xfrm>
              <a:custGeom>
                <a:avLst/>
                <a:gdLst/>
                <a:ahLst/>
                <a:cxnLst/>
                <a:rect l="l" t="t" r="r" b="b"/>
                <a:pathLst>
                  <a:path w="21374" h="21374" extrusionOk="0">
                    <a:moveTo>
                      <a:pt x="1638" y="16402"/>
                    </a:moveTo>
                    <a:cubicBezTo>
                      <a:pt x="4782" y="21355"/>
                      <a:pt x="11449" y="22879"/>
                      <a:pt x="16402" y="19736"/>
                    </a:cubicBezTo>
                    <a:cubicBezTo>
                      <a:pt x="21355" y="16593"/>
                      <a:pt x="22879" y="9925"/>
                      <a:pt x="19736" y="4972"/>
                    </a:cubicBezTo>
                    <a:cubicBezTo>
                      <a:pt x="16593" y="19"/>
                      <a:pt x="9925" y="-1505"/>
                      <a:pt x="4972" y="1639"/>
                    </a:cubicBezTo>
                    <a:cubicBezTo>
                      <a:pt x="19" y="4782"/>
                      <a:pt x="-1505" y="11449"/>
                      <a:pt x="1638" y="1640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81" name="Google Shape;381;g315e0f627bb_1_32"/>
              <p:cNvSpPr/>
              <p:nvPr/>
            </p:nvSpPr>
            <p:spPr>
              <a:xfrm>
                <a:off x="5342096" y="3299196"/>
                <a:ext cx="27717" cy="9121"/>
              </a:xfrm>
              <a:custGeom>
                <a:avLst/>
                <a:gdLst/>
                <a:ahLst/>
                <a:cxnLst/>
                <a:rect l="l" t="t" r="r" b="b"/>
                <a:pathLst>
                  <a:path w="27717" h="9121" extrusionOk="0">
                    <a:moveTo>
                      <a:pt x="27718" y="9122"/>
                    </a:moveTo>
                    <a:cubicBezTo>
                      <a:pt x="27718" y="9122"/>
                      <a:pt x="17145" y="-6975"/>
                      <a:pt x="0" y="3598"/>
                    </a:cubicBezTo>
                  </a:path>
                </a:pathLst>
              </a:custGeom>
              <a:noFill/>
              <a:ln w="9525"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82" name="Google Shape;382;g315e0f627bb_1_32"/>
              <p:cNvSpPr/>
              <p:nvPr/>
            </p:nvSpPr>
            <p:spPr>
              <a:xfrm>
                <a:off x="5351811" y="3301079"/>
                <a:ext cx="7060" cy="23812"/>
              </a:xfrm>
              <a:custGeom>
                <a:avLst/>
                <a:gdLst/>
                <a:ahLst/>
                <a:cxnLst/>
                <a:rect l="l" t="t" r="r" b="b"/>
                <a:pathLst>
                  <a:path w="7060" h="23812" extrusionOk="0">
                    <a:moveTo>
                      <a:pt x="5620" y="0"/>
                    </a:moveTo>
                    <a:cubicBezTo>
                      <a:pt x="5620" y="0"/>
                      <a:pt x="11335" y="16669"/>
                      <a:pt x="0" y="23813"/>
                    </a:cubicBezTo>
                  </a:path>
                </a:pathLst>
              </a:custGeom>
              <a:noFill/>
              <a:ln w="9525"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83" name="Google Shape;383;g315e0f627bb_1_32"/>
              <p:cNvSpPr/>
              <p:nvPr/>
            </p:nvSpPr>
            <p:spPr>
              <a:xfrm>
                <a:off x="5137213" y="3173981"/>
                <a:ext cx="204655" cy="139037"/>
              </a:xfrm>
              <a:custGeom>
                <a:avLst/>
                <a:gdLst/>
                <a:ahLst/>
                <a:cxnLst/>
                <a:rect l="l" t="t" r="r" b="b"/>
                <a:pathLst>
                  <a:path w="204655" h="139037" extrusionOk="0">
                    <a:moveTo>
                      <a:pt x="202502" y="111953"/>
                    </a:moveTo>
                    <a:cubicBezTo>
                      <a:pt x="202502" y="111953"/>
                      <a:pt x="192310" y="118048"/>
                      <a:pt x="190310" y="129098"/>
                    </a:cubicBezTo>
                    <a:cubicBezTo>
                      <a:pt x="189452" y="134146"/>
                      <a:pt x="185833" y="138146"/>
                      <a:pt x="180785" y="138908"/>
                    </a:cubicBezTo>
                    <a:lnTo>
                      <a:pt x="180118" y="138908"/>
                    </a:lnTo>
                    <a:cubicBezTo>
                      <a:pt x="175165" y="139670"/>
                      <a:pt x="170402" y="137003"/>
                      <a:pt x="168402" y="132431"/>
                    </a:cubicBezTo>
                    <a:cubicBezTo>
                      <a:pt x="155543" y="103094"/>
                      <a:pt x="102584" y="4320"/>
                      <a:pt x="0" y="92617"/>
                    </a:cubicBezTo>
                    <a:cubicBezTo>
                      <a:pt x="0" y="92617"/>
                      <a:pt x="51054" y="-15683"/>
                      <a:pt x="137065" y="1939"/>
                    </a:cubicBezTo>
                    <a:cubicBezTo>
                      <a:pt x="223076" y="19560"/>
                      <a:pt x="202502" y="111953"/>
                      <a:pt x="202502" y="11195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84" name="Google Shape;384;g315e0f627bb_1_32"/>
              <p:cNvSpPr/>
              <p:nvPr/>
            </p:nvSpPr>
            <p:spPr>
              <a:xfrm>
                <a:off x="5219985" y="3370611"/>
                <a:ext cx="21907" cy="19621"/>
              </a:xfrm>
              <a:custGeom>
                <a:avLst/>
                <a:gdLst/>
                <a:ahLst/>
                <a:cxnLst/>
                <a:rect l="l" t="t" r="r" b="b"/>
                <a:pathLst>
                  <a:path w="21907" h="19621" extrusionOk="0">
                    <a:moveTo>
                      <a:pt x="0" y="19621"/>
                    </a:moveTo>
                    <a:cubicBezTo>
                      <a:pt x="2476" y="11049"/>
                      <a:pt x="12763" y="9620"/>
                      <a:pt x="21908" y="0"/>
                    </a:cubicBezTo>
                  </a:path>
                </a:pathLst>
              </a:custGeom>
              <a:noFill/>
              <a:ln w="9525"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385" name="Google Shape;385;g315e0f627bb_1_32"/>
            <p:cNvSpPr/>
            <p:nvPr/>
          </p:nvSpPr>
          <p:spPr>
            <a:xfrm>
              <a:off x="5127455" y="3220937"/>
              <a:ext cx="173873" cy="117575"/>
            </a:xfrm>
            <a:custGeom>
              <a:avLst/>
              <a:gdLst/>
              <a:ahLst/>
              <a:cxnLst/>
              <a:rect l="l" t="t" r="r" b="b"/>
              <a:pathLst>
                <a:path w="173873" h="117575" extrusionOk="0">
                  <a:moveTo>
                    <a:pt x="6615" y="117575"/>
                  </a:moveTo>
                  <a:cubicBezTo>
                    <a:pt x="6615" y="117575"/>
                    <a:pt x="43762" y="81095"/>
                    <a:pt x="38809" y="35184"/>
                  </a:cubicBezTo>
                  <a:cubicBezTo>
                    <a:pt x="38809" y="35184"/>
                    <a:pt x="118915" y="84428"/>
                    <a:pt x="173874" y="75665"/>
                  </a:cubicBezTo>
                  <a:cubicBezTo>
                    <a:pt x="173874" y="75665"/>
                    <a:pt x="146823" y="-45111"/>
                    <a:pt x="35571" y="18515"/>
                  </a:cubicBezTo>
                  <a:cubicBezTo>
                    <a:pt x="-20531" y="50615"/>
                    <a:pt x="6519" y="117480"/>
                    <a:pt x="6519" y="11748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86" name="Google Shape;386;g315e0f627bb_1_32"/>
            <p:cNvSpPr/>
            <p:nvPr/>
          </p:nvSpPr>
          <p:spPr>
            <a:xfrm>
              <a:off x="5376557" y="3357352"/>
              <a:ext cx="67665" cy="67665"/>
            </a:xfrm>
            <a:custGeom>
              <a:avLst/>
              <a:gdLst/>
              <a:ahLst/>
              <a:cxnLst/>
              <a:rect l="l" t="t" r="r" b="b"/>
              <a:pathLst>
                <a:path w="67665" h="67665" extrusionOk="0">
                  <a:moveTo>
                    <a:pt x="67551" y="31166"/>
                  </a:moveTo>
                  <a:cubicBezTo>
                    <a:pt x="69075" y="49740"/>
                    <a:pt x="55169" y="66027"/>
                    <a:pt x="36499" y="67551"/>
                  </a:cubicBezTo>
                  <a:cubicBezTo>
                    <a:pt x="17926" y="69075"/>
                    <a:pt x="1638" y="55169"/>
                    <a:pt x="114" y="36500"/>
                  </a:cubicBezTo>
                  <a:cubicBezTo>
                    <a:pt x="-1410" y="17926"/>
                    <a:pt x="12497" y="1638"/>
                    <a:pt x="31166" y="114"/>
                  </a:cubicBezTo>
                  <a:cubicBezTo>
                    <a:pt x="49835" y="-1410"/>
                    <a:pt x="66027" y="12497"/>
                    <a:pt x="67551" y="3116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87" name="Google Shape;387;g315e0f627bb_1_32"/>
            <p:cNvSpPr/>
            <p:nvPr/>
          </p:nvSpPr>
          <p:spPr>
            <a:xfrm>
              <a:off x="5250656" y="3479291"/>
              <a:ext cx="181165" cy="161925"/>
            </a:xfrm>
            <a:custGeom>
              <a:avLst/>
              <a:gdLst/>
              <a:ahLst/>
              <a:cxnLst/>
              <a:rect l="l" t="t" r="r" b="b"/>
              <a:pathLst>
                <a:path w="181165" h="161925" extrusionOk="0">
                  <a:moveTo>
                    <a:pt x="113729" y="16097"/>
                  </a:moveTo>
                  <a:lnTo>
                    <a:pt x="181165" y="0"/>
                  </a:lnTo>
                  <a:lnTo>
                    <a:pt x="173164" y="147733"/>
                  </a:lnTo>
                  <a:lnTo>
                    <a:pt x="67723" y="161925"/>
                  </a:lnTo>
                  <a:lnTo>
                    <a:pt x="0" y="50387"/>
                  </a:lnTo>
                  <a:lnTo>
                    <a:pt x="76390" y="21907"/>
                  </a:lnTo>
                  <a:lnTo>
                    <a:pt x="113729" y="108585"/>
                  </a:lnTo>
                  <a:cubicBezTo>
                    <a:pt x="113729" y="108585"/>
                    <a:pt x="113729" y="16288"/>
                    <a:pt x="113729" y="16288"/>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388" name="Google Shape;388;g315e0f627bb_1_32"/>
            <p:cNvGrpSpPr/>
            <p:nvPr/>
          </p:nvGrpSpPr>
          <p:grpSpPr>
            <a:xfrm>
              <a:off x="4688490" y="4445412"/>
              <a:ext cx="607028" cy="999363"/>
              <a:chOff x="4688490" y="4445412"/>
              <a:chExt cx="607028" cy="999363"/>
            </a:xfrm>
          </p:grpSpPr>
          <p:sp>
            <p:nvSpPr>
              <p:cNvPr id="389" name="Google Shape;389;g315e0f627bb_1_32"/>
              <p:cNvSpPr/>
              <p:nvPr/>
            </p:nvSpPr>
            <p:spPr>
              <a:xfrm>
                <a:off x="4688490" y="4445412"/>
                <a:ext cx="607028" cy="999363"/>
              </a:xfrm>
              <a:custGeom>
                <a:avLst/>
                <a:gdLst/>
                <a:ahLst/>
                <a:cxnLst/>
                <a:rect l="l" t="t" r="r" b="b"/>
                <a:pathLst>
                  <a:path w="607028" h="999363" extrusionOk="0">
                    <a:moveTo>
                      <a:pt x="342995" y="0"/>
                    </a:moveTo>
                    <a:lnTo>
                      <a:pt x="607028" y="0"/>
                    </a:lnTo>
                    <a:lnTo>
                      <a:pt x="247936" y="919448"/>
                    </a:lnTo>
                    <a:lnTo>
                      <a:pt x="85344" y="999363"/>
                    </a:lnTo>
                    <a:lnTo>
                      <a:pt x="0" y="972979"/>
                    </a:lnTo>
                    <a:lnTo>
                      <a:pt x="66580" y="858965"/>
                    </a:lnTo>
                    <a:lnTo>
                      <a:pt x="215837" y="325755"/>
                    </a:lnTo>
                    <a:lnTo>
                      <a:pt x="342995" y="0"/>
                    </a:lnTo>
                    <a:close/>
                  </a:path>
                </a:pathLst>
              </a:custGeom>
              <a:solidFill>
                <a:srgbClr val="C27245"/>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90" name="Google Shape;390;g315e0f627bb_1_32"/>
              <p:cNvSpPr/>
              <p:nvPr/>
            </p:nvSpPr>
            <p:spPr>
              <a:xfrm>
                <a:off x="4688490" y="4445412"/>
                <a:ext cx="607028" cy="999363"/>
              </a:xfrm>
              <a:custGeom>
                <a:avLst/>
                <a:gdLst/>
                <a:ahLst/>
                <a:cxnLst/>
                <a:rect l="l" t="t" r="r" b="b"/>
                <a:pathLst>
                  <a:path w="607028" h="999363" extrusionOk="0">
                    <a:moveTo>
                      <a:pt x="342995" y="0"/>
                    </a:moveTo>
                    <a:lnTo>
                      <a:pt x="607028" y="0"/>
                    </a:lnTo>
                    <a:lnTo>
                      <a:pt x="247936" y="919448"/>
                    </a:lnTo>
                    <a:lnTo>
                      <a:pt x="85344" y="999363"/>
                    </a:lnTo>
                    <a:lnTo>
                      <a:pt x="0" y="972979"/>
                    </a:lnTo>
                    <a:lnTo>
                      <a:pt x="66580" y="858965"/>
                    </a:lnTo>
                    <a:lnTo>
                      <a:pt x="215837" y="325755"/>
                    </a:lnTo>
                    <a:lnTo>
                      <a:pt x="342995" y="0"/>
                    </a:lnTo>
                    <a:close/>
                  </a:path>
                </a:pathLst>
              </a:custGeom>
              <a:noFill/>
              <a:ln w="9525"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391" name="Google Shape;391;g315e0f627bb_1_32"/>
            <p:cNvGrpSpPr/>
            <p:nvPr/>
          </p:nvGrpSpPr>
          <p:grpSpPr>
            <a:xfrm>
              <a:off x="5364670" y="4445412"/>
              <a:ext cx="261080" cy="999442"/>
              <a:chOff x="5364670" y="4445412"/>
              <a:chExt cx="261080" cy="999442"/>
            </a:xfrm>
          </p:grpSpPr>
          <p:sp>
            <p:nvSpPr>
              <p:cNvPr id="392" name="Google Shape;392;g315e0f627bb_1_32"/>
              <p:cNvSpPr/>
              <p:nvPr/>
            </p:nvSpPr>
            <p:spPr>
              <a:xfrm>
                <a:off x="5364670" y="4445412"/>
                <a:ext cx="261080" cy="999442"/>
              </a:xfrm>
              <a:custGeom>
                <a:avLst/>
                <a:gdLst/>
                <a:ahLst/>
                <a:cxnLst/>
                <a:rect l="l" t="t" r="r" b="b"/>
                <a:pathLst>
                  <a:path w="261080" h="999442" extrusionOk="0">
                    <a:moveTo>
                      <a:pt x="95" y="0"/>
                    </a:moveTo>
                    <a:lnTo>
                      <a:pt x="27241" y="914876"/>
                    </a:lnTo>
                    <a:cubicBezTo>
                      <a:pt x="27241" y="914876"/>
                      <a:pt x="-19907" y="1006697"/>
                      <a:pt x="27241" y="998982"/>
                    </a:cubicBezTo>
                    <a:cubicBezTo>
                      <a:pt x="74390" y="991172"/>
                      <a:pt x="218694" y="986314"/>
                      <a:pt x="218694" y="986314"/>
                    </a:cubicBezTo>
                    <a:lnTo>
                      <a:pt x="192500" y="859060"/>
                    </a:lnTo>
                    <a:lnTo>
                      <a:pt x="261080" y="0"/>
                    </a:lnTo>
                    <a:lnTo>
                      <a:pt x="0" y="0"/>
                    </a:lnTo>
                    <a:close/>
                  </a:path>
                </a:pathLst>
              </a:custGeom>
              <a:solidFill>
                <a:srgbClr val="C27245"/>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93" name="Google Shape;393;g315e0f627bb_1_32"/>
              <p:cNvSpPr/>
              <p:nvPr/>
            </p:nvSpPr>
            <p:spPr>
              <a:xfrm>
                <a:off x="5364670" y="4445412"/>
                <a:ext cx="261080" cy="999442"/>
              </a:xfrm>
              <a:custGeom>
                <a:avLst/>
                <a:gdLst/>
                <a:ahLst/>
                <a:cxnLst/>
                <a:rect l="l" t="t" r="r" b="b"/>
                <a:pathLst>
                  <a:path w="261080" h="999442" extrusionOk="0">
                    <a:moveTo>
                      <a:pt x="95" y="0"/>
                    </a:moveTo>
                    <a:lnTo>
                      <a:pt x="27241" y="914876"/>
                    </a:lnTo>
                    <a:cubicBezTo>
                      <a:pt x="27241" y="914876"/>
                      <a:pt x="-19907" y="1006697"/>
                      <a:pt x="27241" y="998982"/>
                    </a:cubicBezTo>
                    <a:cubicBezTo>
                      <a:pt x="74390" y="991172"/>
                      <a:pt x="218694" y="986314"/>
                      <a:pt x="218694" y="986314"/>
                    </a:cubicBezTo>
                    <a:lnTo>
                      <a:pt x="192500" y="859060"/>
                    </a:lnTo>
                    <a:lnTo>
                      <a:pt x="261080" y="0"/>
                    </a:lnTo>
                    <a:lnTo>
                      <a:pt x="0" y="0"/>
                    </a:lnTo>
                    <a:close/>
                  </a:path>
                </a:pathLst>
              </a:custGeom>
              <a:noFill/>
              <a:ln w="9525"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394" name="Google Shape;394;g315e0f627bb_1_32"/>
            <p:cNvGrpSpPr/>
            <p:nvPr/>
          </p:nvGrpSpPr>
          <p:grpSpPr>
            <a:xfrm>
              <a:off x="5214366" y="3445287"/>
              <a:ext cx="243553" cy="142399"/>
              <a:chOff x="5214366" y="3445287"/>
              <a:chExt cx="243553" cy="142399"/>
            </a:xfrm>
          </p:grpSpPr>
          <p:sp>
            <p:nvSpPr>
              <p:cNvPr id="395" name="Google Shape;395;g315e0f627bb_1_32"/>
              <p:cNvSpPr/>
              <p:nvPr/>
            </p:nvSpPr>
            <p:spPr>
              <a:xfrm>
                <a:off x="5214366" y="3479291"/>
                <a:ext cx="112680" cy="68580"/>
              </a:xfrm>
              <a:custGeom>
                <a:avLst/>
                <a:gdLst/>
                <a:ahLst/>
                <a:cxnLst/>
                <a:rect l="l" t="t" r="r" b="b"/>
                <a:pathLst>
                  <a:path w="112680" h="68580" extrusionOk="0">
                    <a:moveTo>
                      <a:pt x="0" y="29528"/>
                    </a:moveTo>
                    <a:lnTo>
                      <a:pt x="35909" y="0"/>
                    </a:lnTo>
                    <a:lnTo>
                      <a:pt x="112681" y="21812"/>
                    </a:lnTo>
                    <a:lnTo>
                      <a:pt x="76867" y="68580"/>
                    </a:lnTo>
                    <a:lnTo>
                      <a:pt x="0" y="29528"/>
                    </a:lnTo>
                    <a:close/>
                  </a:path>
                </a:pathLst>
              </a:custGeom>
              <a:solidFill>
                <a:schemeClr val="dk2"/>
              </a:solidFill>
              <a:ln w="9525"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96" name="Google Shape;396;g315e0f627bb_1_32"/>
              <p:cNvSpPr/>
              <p:nvPr/>
            </p:nvSpPr>
            <p:spPr>
              <a:xfrm>
                <a:off x="5327046" y="3495389"/>
                <a:ext cx="37338" cy="92297"/>
              </a:xfrm>
              <a:custGeom>
                <a:avLst/>
                <a:gdLst/>
                <a:ahLst/>
                <a:cxnLst/>
                <a:rect l="l" t="t" r="r" b="b"/>
                <a:pathLst>
                  <a:path w="37338" h="92297" extrusionOk="0">
                    <a:moveTo>
                      <a:pt x="0" y="5715"/>
                    </a:moveTo>
                    <a:lnTo>
                      <a:pt x="37338" y="92297"/>
                    </a:lnTo>
                    <a:lnTo>
                      <a:pt x="37338" y="0"/>
                    </a:lnTo>
                  </a:path>
                </a:pathLst>
              </a:custGeom>
              <a:noFill/>
              <a:ln w="9525"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97" name="Google Shape;397;g315e0f627bb_1_32"/>
              <p:cNvSpPr/>
              <p:nvPr/>
            </p:nvSpPr>
            <p:spPr>
              <a:xfrm>
                <a:off x="5364384" y="3445287"/>
                <a:ext cx="93535" cy="68294"/>
              </a:xfrm>
              <a:custGeom>
                <a:avLst/>
                <a:gdLst/>
                <a:ahLst/>
                <a:cxnLst/>
                <a:rect l="l" t="t" r="r" b="b"/>
                <a:pathLst>
                  <a:path w="93535" h="68294" extrusionOk="0">
                    <a:moveTo>
                      <a:pt x="33719" y="0"/>
                    </a:moveTo>
                    <a:lnTo>
                      <a:pt x="0" y="50102"/>
                    </a:lnTo>
                    <a:lnTo>
                      <a:pt x="42100" y="68294"/>
                    </a:lnTo>
                    <a:lnTo>
                      <a:pt x="93536" y="0"/>
                    </a:lnTo>
                    <a:lnTo>
                      <a:pt x="33719" y="0"/>
                    </a:lnTo>
                    <a:close/>
                  </a:path>
                </a:pathLst>
              </a:custGeom>
              <a:solidFill>
                <a:schemeClr val="dk2"/>
              </a:solidFill>
              <a:ln w="9525"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398" name="Google Shape;398;g315e0f627bb_1_32"/>
            <p:cNvSpPr/>
            <p:nvPr/>
          </p:nvSpPr>
          <p:spPr>
            <a:xfrm>
              <a:off x="5414181" y="3404025"/>
              <a:ext cx="67665" cy="67652"/>
            </a:xfrm>
            <a:custGeom>
              <a:avLst/>
              <a:gdLst/>
              <a:ahLst/>
              <a:cxnLst/>
              <a:rect l="l" t="t" r="r" b="b"/>
              <a:pathLst>
                <a:path w="67665" h="67652" extrusionOk="0">
                  <a:moveTo>
                    <a:pt x="67551" y="31166"/>
                  </a:moveTo>
                  <a:cubicBezTo>
                    <a:pt x="69075" y="49739"/>
                    <a:pt x="55169" y="66122"/>
                    <a:pt x="36500" y="67551"/>
                  </a:cubicBezTo>
                  <a:cubicBezTo>
                    <a:pt x="17831" y="68980"/>
                    <a:pt x="1638" y="55169"/>
                    <a:pt x="114" y="36499"/>
                  </a:cubicBezTo>
                  <a:cubicBezTo>
                    <a:pt x="-1410" y="17831"/>
                    <a:pt x="12497" y="1638"/>
                    <a:pt x="31166" y="114"/>
                  </a:cubicBezTo>
                  <a:cubicBezTo>
                    <a:pt x="49835" y="-1410"/>
                    <a:pt x="66027" y="12497"/>
                    <a:pt x="67551" y="3116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99" name="Google Shape;399;g315e0f627bb_1_32"/>
            <p:cNvSpPr/>
            <p:nvPr/>
          </p:nvSpPr>
          <p:spPr>
            <a:xfrm>
              <a:off x="5451900" y="3451745"/>
              <a:ext cx="67665" cy="67665"/>
            </a:xfrm>
            <a:custGeom>
              <a:avLst/>
              <a:gdLst/>
              <a:ahLst/>
              <a:cxnLst/>
              <a:rect l="l" t="t" r="r" b="b"/>
              <a:pathLst>
                <a:path w="67665" h="67665" extrusionOk="0">
                  <a:moveTo>
                    <a:pt x="67551" y="31166"/>
                  </a:moveTo>
                  <a:cubicBezTo>
                    <a:pt x="69075" y="49739"/>
                    <a:pt x="55169" y="66027"/>
                    <a:pt x="36499" y="67551"/>
                  </a:cubicBezTo>
                  <a:cubicBezTo>
                    <a:pt x="17926" y="69075"/>
                    <a:pt x="1638" y="55169"/>
                    <a:pt x="114" y="36500"/>
                  </a:cubicBezTo>
                  <a:cubicBezTo>
                    <a:pt x="-1410" y="17926"/>
                    <a:pt x="12497" y="1638"/>
                    <a:pt x="31166" y="114"/>
                  </a:cubicBezTo>
                  <a:cubicBezTo>
                    <a:pt x="49834" y="-1410"/>
                    <a:pt x="66027" y="12497"/>
                    <a:pt x="67551" y="3116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400" name="Google Shape;400;g315e0f627bb_1_32"/>
            <p:cNvGrpSpPr/>
            <p:nvPr/>
          </p:nvGrpSpPr>
          <p:grpSpPr>
            <a:xfrm>
              <a:off x="4999862" y="3959548"/>
              <a:ext cx="643699" cy="511107"/>
              <a:chOff x="4999862" y="3959548"/>
              <a:chExt cx="643699" cy="511107"/>
            </a:xfrm>
          </p:grpSpPr>
          <p:sp>
            <p:nvSpPr>
              <p:cNvPr id="401" name="Google Shape;401;g315e0f627bb_1_32"/>
              <p:cNvSpPr/>
              <p:nvPr/>
            </p:nvSpPr>
            <p:spPr>
              <a:xfrm>
                <a:off x="4999862" y="3979259"/>
                <a:ext cx="643699" cy="491394"/>
              </a:xfrm>
              <a:custGeom>
                <a:avLst/>
                <a:gdLst/>
                <a:ahLst/>
                <a:cxnLst/>
                <a:rect l="l" t="t" r="r" b="b"/>
                <a:pathLst>
                  <a:path w="643699" h="491394" extrusionOk="0">
                    <a:moveTo>
                      <a:pt x="588455" y="0"/>
                    </a:moveTo>
                    <a:cubicBezTo>
                      <a:pt x="588455" y="0"/>
                      <a:pt x="647891" y="144971"/>
                      <a:pt x="643414" y="232696"/>
                    </a:cubicBezTo>
                    <a:cubicBezTo>
                      <a:pt x="638937" y="320421"/>
                      <a:pt x="643700" y="491395"/>
                      <a:pt x="643700" y="491395"/>
                    </a:cubicBezTo>
                    <a:lnTo>
                      <a:pt x="345948" y="491395"/>
                    </a:lnTo>
                    <a:lnTo>
                      <a:pt x="345948" y="329470"/>
                    </a:lnTo>
                    <a:lnTo>
                      <a:pt x="299561" y="491395"/>
                    </a:lnTo>
                    <a:lnTo>
                      <a:pt x="0" y="491395"/>
                    </a:lnTo>
                    <a:lnTo>
                      <a:pt x="214694" y="61151"/>
                    </a:lnTo>
                    <a:lnTo>
                      <a:pt x="588550" y="95"/>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402" name="Google Shape;402;g315e0f627bb_1_32"/>
              <p:cNvGrpSpPr/>
              <p:nvPr/>
            </p:nvGrpSpPr>
            <p:grpSpPr>
              <a:xfrm>
                <a:off x="5497916" y="3959548"/>
                <a:ext cx="110052" cy="511107"/>
                <a:chOff x="5497916" y="3959548"/>
                <a:chExt cx="110052" cy="511107"/>
              </a:xfrm>
            </p:grpSpPr>
            <p:sp>
              <p:nvSpPr>
                <p:cNvPr id="403" name="Google Shape;403;g315e0f627bb_1_32"/>
                <p:cNvSpPr/>
                <p:nvPr/>
              </p:nvSpPr>
              <p:spPr>
                <a:xfrm>
                  <a:off x="5534588" y="3959548"/>
                  <a:ext cx="73380" cy="511107"/>
                </a:xfrm>
                <a:custGeom>
                  <a:avLst/>
                  <a:gdLst/>
                  <a:ahLst/>
                  <a:cxnLst/>
                  <a:rect l="l" t="t" r="r" b="b"/>
                  <a:pathLst>
                    <a:path w="73380" h="546639" extrusionOk="0">
                      <a:moveTo>
                        <a:pt x="0" y="0"/>
                      </a:moveTo>
                      <a:cubicBezTo>
                        <a:pt x="0" y="0"/>
                        <a:pt x="71152" y="134112"/>
                        <a:pt x="73152" y="225647"/>
                      </a:cubicBezTo>
                      <a:cubicBezTo>
                        <a:pt x="75152" y="317182"/>
                        <a:pt x="63341" y="546640"/>
                        <a:pt x="63341" y="546640"/>
                      </a:cubicBezTo>
                    </a:path>
                  </a:pathLst>
                </a:custGeom>
                <a:noFill/>
                <a:ln w="9525" cap="flat" cmpd="sng">
                  <a:solidFill>
                    <a:schemeClr val="l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04" name="Google Shape;404;g315e0f627bb_1_32"/>
                <p:cNvSpPr/>
                <p:nvPr/>
              </p:nvSpPr>
              <p:spPr>
                <a:xfrm>
                  <a:off x="5497916" y="3959548"/>
                  <a:ext cx="73380" cy="511107"/>
                </a:xfrm>
                <a:custGeom>
                  <a:avLst/>
                  <a:gdLst/>
                  <a:ahLst/>
                  <a:cxnLst/>
                  <a:rect l="l" t="t" r="r" b="b"/>
                  <a:pathLst>
                    <a:path w="73380" h="546639" extrusionOk="0">
                      <a:moveTo>
                        <a:pt x="0" y="0"/>
                      </a:moveTo>
                      <a:cubicBezTo>
                        <a:pt x="0" y="0"/>
                        <a:pt x="71152" y="134112"/>
                        <a:pt x="73152" y="225647"/>
                      </a:cubicBezTo>
                      <a:cubicBezTo>
                        <a:pt x="75152" y="317087"/>
                        <a:pt x="63341" y="546640"/>
                        <a:pt x="63341" y="546640"/>
                      </a:cubicBezTo>
                    </a:path>
                  </a:pathLst>
                </a:custGeom>
                <a:noFill/>
                <a:ln w="9525" cap="flat" cmpd="sng">
                  <a:solidFill>
                    <a:schemeClr val="l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sp>
          <p:nvSpPr>
            <p:cNvPr id="405" name="Google Shape;405;g315e0f627bb_1_32"/>
            <p:cNvSpPr/>
            <p:nvPr/>
          </p:nvSpPr>
          <p:spPr>
            <a:xfrm>
              <a:off x="5481809" y="3508800"/>
              <a:ext cx="67665" cy="67665"/>
            </a:xfrm>
            <a:custGeom>
              <a:avLst/>
              <a:gdLst/>
              <a:ahLst/>
              <a:cxnLst/>
              <a:rect l="l" t="t" r="r" b="b"/>
              <a:pathLst>
                <a:path w="67665" h="67665" extrusionOk="0">
                  <a:moveTo>
                    <a:pt x="67551" y="31166"/>
                  </a:moveTo>
                  <a:cubicBezTo>
                    <a:pt x="69075" y="49739"/>
                    <a:pt x="55169" y="66027"/>
                    <a:pt x="36500" y="67551"/>
                  </a:cubicBezTo>
                  <a:cubicBezTo>
                    <a:pt x="17926" y="69075"/>
                    <a:pt x="1638" y="55169"/>
                    <a:pt x="114" y="36499"/>
                  </a:cubicBezTo>
                  <a:cubicBezTo>
                    <a:pt x="-1410" y="17926"/>
                    <a:pt x="12497" y="1638"/>
                    <a:pt x="31166" y="114"/>
                  </a:cubicBezTo>
                  <a:cubicBezTo>
                    <a:pt x="49835" y="-1410"/>
                    <a:pt x="66027" y="12497"/>
                    <a:pt x="67551" y="3116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06" name="Google Shape;406;g315e0f627bb_1_32"/>
            <p:cNvSpPr/>
            <p:nvPr/>
          </p:nvSpPr>
          <p:spPr>
            <a:xfrm>
              <a:off x="5360574" y="3604164"/>
              <a:ext cx="13525" cy="13525"/>
            </a:xfrm>
            <a:custGeom>
              <a:avLst/>
              <a:gdLst/>
              <a:ahLst/>
              <a:cxnLst/>
              <a:rect l="l" t="t" r="r" b="b"/>
              <a:pathLst>
                <a:path w="13525" h="13525" extrusionOk="0">
                  <a:moveTo>
                    <a:pt x="13525" y="6763"/>
                  </a:moveTo>
                  <a:cubicBezTo>
                    <a:pt x="13525" y="10498"/>
                    <a:pt x="10498" y="13525"/>
                    <a:pt x="6763" y="13525"/>
                  </a:cubicBezTo>
                  <a:cubicBezTo>
                    <a:pt x="3028" y="13525"/>
                    <a:pt x="0" y="10498"/>
                    <a:pt x="0" y="6763"/>
                  </a:cubicBezTo>
                  <a:cubicBezTo>
                    <a:pt x="0" y="3028"/>
                    <a:pt x="3028" y="0"/>
                    <a:pt x="6763" y="0"/>
                  </a:cubicBezTo>
                  <a:cubicBezTo>
                    <a:pt x="10498" y="0"/>
                    <a:pt x="13525" y="3028"/>
                    <a:pt x="13525" y="6763"/>
                  </a:cubicBezTo>
                  <a:close/>
                </a:path>
              </a:pathLst>
            </a:custGeom>
            <a:solidFill>
              <a:srgbClr val="FFFAE6"/>
            </a:solidFill>
            <a:ln w="9525"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07" name="Google Shape;407;g315e0f627bb_1_32"/>
            <p:cNvSpPr/>
            <p:nvPr/>
          </p:nvSpPr>
          <p:spPr>
            <a:xfrm>
              <a:off x="5364480" y="3634359"/>
              <a:ext cx="13525" cy="13525"/>
            </a:xfrm>
            <a:custGeom>
              <a:avLst/>
              <a:gdLst/>
              <a:ahLst/>
              <a:cxnLst/>
              <a:rect l="l" t="t" r="r" b="b"/>
              <a:pathLst>
                <a:path w="13525" h="13525" extrusionOk="0">
                  <a:moveTo>
                    <a:pt x="13525" y="6763"/>
                  </a:moveTo>
                  <a:cubicBezTo>
                    <a:pt x="13525" y="10498"/>
                    <a:pt x="10498" y="13525"/>
                    <a:pt x="6763" y="13525"/>
                  </a:cubicBezTo>
                  <a:cubicBezTo>
                    <a:pt x="3028" y="13525"/>
                    <a:pt x="0" y="10498"/>
                    <a:pt x="0" y="6763"/>
                  </a:cubicBezTo>
                  <a:cubicBezTo>
                    <a:pt x="0" y="3028"/>
                    <a:pt x="3028" y="0"/>
                    <a:pt x="6763" y="0"/>
                  </a:cubicBezTo>
                  <a:cubicBezTo>
                    <a:pt x="10498" y="0"/>
                    <a:pt x="13525" y="3028"/>
                    <a:pt x="13525" y="6763"/>
                  </a:cubicBezTo>
                  <a:close/>
                </a:path>
              </a:pathLst>
            </a:custGeom>
            <a:solidFill>
              <a:srgbClr val="FFFAE6"/>
            </a:solidFill>
            <a:ln w="9525"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08" name="Google Shape;408;g315e0f627bb_1_32"/>
            <p:cNvSpPr/>
            <p:nvPr/>
          </p:nvSpPr>
          <p:spPr>
            <a:xfrm>
              <a:off x="5208353" y="3933920"/>
              <a:ext cx="389701" cy="106394"/>
            </a:xfrm>
            <a:custGeom>
              <a:avLst/>
              <a:gdLst/>
              <a:ahLst/>
              <a:cxnLst/>
              <a:rect l="l" t="t" r="r" b="b"/>
              <a:pathLst>
                <a:path w="389701" h="106394" extrusionOk="0">
                  <a:moveTo>
                    <a:pt x="1250" y="68866"/>
                  </a:moveTo>
                  <a:cubicBezTo>
                    <a:pt x="1250" y="68866"/>
                    <a:pt x="-3703" y="88201"/>
                    <a:pt x="6108" y="106394"/>
                  </a:cubicBezTo>
                  <a:lnTo>
                    <a:pt x="379964" y="45339"/>
                  </a:lnTo>
                  <a:cubicBezTo>
                    <a:pt x="379964" y="45339"/>
                    <a:pt x="402062" y="19431"/>
                    <a:pt x="379679" y="0"/>
                  </a:cubicBezTo>
                  <a:lnTo>
                    <a:pt x="1345" y="68866"/>
                  </a:lnTo>
                  <a:close/>
                </a:path>
              </a:pathLst>
            </a:custGeom>
            <a:solidFill>
              <a:schemeClr val="accent2"/>
            </a:solidFill>
            <a:ln w="9525"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409" name="Google Shape;409;g315e0f627bb_1_32"/>
            <p:cNvGrpSpPr/>
            <p:nvPr/>
          </p:nvGrpSpPr>
          <p:grpSpPr>
            <a:xfrm>
              <a:off x="4427262" y="5304282"/>
              <a:ext cx="520392" cy="214883"/>
              <a:chOff x="4427262" y="5304282"/>
              <a:chExt cx="520392" cy="214883"/>
            </a:xfrm>
          </p:grpSpPr>
          <p:sp>
            <p:nvSpPr>
              <p:cNvPr id="410" name="Google Shape;410;g315e0f627bb_1_32"/>
              <p:cNvSpPr/>
              <p:nvPr/>
            </p:nvSpPr>
            <p:spPr>
              <a:xfrm>
                <a:off x="4429599" y="5304282"/>
                <a:ext cx="518055" cy="205072"/>
              </a:xfrm>
              <a:custGeom>
                <a:avLst/>
                <a:gdLst/>
                <a:ahLst/>
                <a:cxnLst/>
                <a:rect l="l" t="t" r="r" b="b"/>
                <a:pathLst>
                  <a:path w="518055" h="205072" extrusionOk="0">
                    <a:moveTo>
                      <a:pt x="506827" y="60578"/>
                    </a:moveTo>
                    <a:cubicBezTo>
                      <a:pt x="504827" y="53530"/>
                      <a:pt x="496064" y="51053"/>
                      <a:pt x="490730" y="56007"/>
                    </a:cubicBezTo>
                    <a:cubicBezTo>
                      <a:pt x="475014" y="70485"/>
                      <a:pt x="445105" y="94011"/>
                      <a:pt x="416435" y="94011"/>
                    </a:cubicBezTo>
                    <a:cubicBezTo>
                      <a:pt x="383860" y="94011"/>
                      <a:pt x="349189" y="61531"/>
                      <a:pt x="351284" y="54864"/>
                    </a:cubicBezTo>
                    <a:cubicBezTo>
                      <a:pt x="357571" y="35242"/>
                      <a:pt x="345760" y="3143"/>
                      <a:pt x="325567" y="95"/>
                    </a:cubicBezTo>
                    <a:cubicBezTo>
                      <a:pt x="298801" y="-3906"/>
                      <a:pt x="157831" y="119729"/>
                      <a:pt x="62963" y="140303"/>
                    </a:cubicBezTo>
                    <a:lnTo>
                      <a:pt x="29244" y="151828"/>
                    </a:lnTo>
                    <a:cubicBezTo>
                      <a:pt x="11623" y="157924"/>
                      <a:pt x="-188" y="174593"/>
                      <a:pt x="2" y="193262"/>
                    </a:cubicBezTo>
                    <a:cubicBezTo>
                      <a:pt x="2" y="199834"/>
                      <a:pt x="5622" y="205073"/>
                      <a:pt x="12194" y="205073"/>
                    </a:cubicBezTo>
                    <a:lnTo>
                      <a:pt x="477776" y="205073"/>
                    </a:lnTo>
                    <a:cubicBezTo>
                      <a:pt x="494064" y="205073"/>
                      <a:pt x="508447" y="194310"/>
                      <a:pt x="512638" y="178498"/>
                    </a:cubicBezTo>
                    <a:cubicBezTo>
                      <a:pt x="518829" y="154876"/>
                      <a:pt x="522734" y="115443"/>
                      <a:pt x="507018" y="60578"/>
                    </a:cubicBezTo>
                    <a:close/>
                  </a:path>
                </a:pathLst>
              </a:custGeom>
              <a:solidFill>
                <a:schemeClr val="accent3"/>
              </a:solidFill>
              <a:ln w="9525"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11" name="Google Shape;411;g315e0f627bb_1_32"/>
              <p:cNvSpPr/>
              <p:nvPr/>
            </p:nvSpPr>
            <p:spPr>
              <a:xfrm>
                <a:off x="4427262" y="5469350"/>
                <a:ext cx="518430" cy="49815"/>
              </a:xfrm>
              <a:custGeom>
                <a:avLst/>
                <a:gdLst/>
                <a:ahLst/>
                <a:cxnLst/>
                <a:rect l="l" t="t" r="r" b="b"/>
                <a:pathLst>
                  <a:path w="518430" h="49815" extrusionOk="0">
                    <a:moveTo>
                      <a:pt x="2244" y="28289"/>
                    </a:moveTo>
                    <a:cubicBezTo>
                      <a:pt x="2244" y="28289"/>
                      <a:pt x="-2805" y="40005"/>
                      <a:pt x="2244" y="49816"/>
                    </a:cubicBezTo>
                    <a:lnTo>
                      <a:pt x="490305" y="49816"/>
                    </a:lnTo>
                    <a:cubicBezTo>
                      <a:pt x="498591" y="49816"/>
                      <a:pt x="506307" y="45434"/>
                      <a:pt x="510307" y="38195"/>
                    </a:cubicBezTo>
                    <a:cubicBezTo>
                      <a:pt x="515260" y="29146"/>
                      <a:pt x="520308" y="15430"/>
                      <a:pt x="517737" y="0"/>
                    </a:cubicBezTo>
                    <a:cubicBezTo>
                      <a:pt x="517737" y="0"/>
                      <a:pt x="424201" y="33814"/>
                      <a:pt x="2244" y="28289"/>
                    </a:cubicBezTo>
                    <a:close/>
                  </a:path>
                </a:pathLst>
              </a:custGeom>
              <a:solidFill>
                <a:schemeClr val="accent2"/>
              </a:solidFill>
              <a:ln w="9525"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412" name="Google Shape;412;g315e0f627bb_1_32"/>
            <p:cNvGrpSpPr/>
            <p:nvPr/>
          </p:nvGrpSpPr>
          <p:grpSpPr>
            <a:xfrm>
              <a:off x="5364586" y="5304282"/>
              <a:ext cx="520392" cy="214883"/>
              <a:chOff x="5364586" y="5304282"/>
              <a:chExt cx="520392" cy="214883"/>
            </a:xfrm>
          </p:grpSpPr>
          <p:sp>
            <p:nvSpPr>
              <p:cNvPr id="413" name="Google Shape;413;g315e0f627bb_1_32"/>
              <p:cNvSpPr/>
              <p:nvPr/>
            </p:nvSpPr>
            <p:spPr>
              <a:xfrm>
                <a:off x="5364586" y="5304282"/>
                <a:ext cx="518055" cy="205072"/>
              </a:xfrm>
              <a:custGeom>
                <a:avLst/>
                <a:gdLst/>
                <a:ahLst/>
                <a:cxnLst/>
                <a:rect l="l" t="t" r="r" b="b"/>
                <a:pathLst>
                  <a:path w="518055" h="205072" extrusionOk="0">
                    <a:moveTo>
                      <a:pt x="11229" y="60578"/>
                    </a:moveTo>
                    <a:cubicBezTo>
                      <a:pt x="13229" y="53530"/>
                      <a:pt x="21992" y="51053"/>
                      <a:pt x="27326" y="56007"/>
                    </a:cubicBezTo>
                    <a:cubicBezTo>
                      <a:pt x="43042" y="70485"/>
                      <a:pt x="72950" y="94011"/>
                      <a:pt x="101621" y="94011"/>
                    </a:cubicBezTo>
                    <a:cubicBezTo>
                      <a:pt x="134196" y="94011"/>
                      <a:pt x="168867" y="61531"/>
                      <a:pt x="166772" y="54864"/>
                    </a:cubicBezTo>
                    <a:cubicBezTo>
                      <a:pt x="160485" y="35242"/>
                      <a:pt x="172296" y="3143"/>
                      <a:pt x="192489" y="95"/>
                    </a:cubicBezTo>
                    <a:cubicBezTo>
                      <a:pt x="219254" y="-3906"/>
                      <a:pt x="360129" y="119729"/>
                      <a:pt x="455093" y="140303"/>
                    </a:cubicBezTo>
                    <a:lnTo>
                      <a:pt x="488812" y="151828"/>
                    </a:lnTo>
                    <a:cubicBezTo>
                      <a:pt x="506433" y="157924"/>
                      <a:pt x="518244" y="174593"/>
                      <a:pt x="518054" y="193262"/>
                    </a:cubicBezTo>
                    <a:cubicBezTo>
                      <a:pt x="518054" y="199834"/>
                      <a:pt x="512434" y="205073"/>
                      <a:pt x="505862" y="205073"/>
                    </a:cubicBezTo>
                    <a:lnTo>
                      <a:pt x="40280" y="205073"/>
                    </a:lnTo>
                    <a:cubicBezTo>
                      <a:pt x="23992" y="205073"/>
                      <a:pt x="9609" y="194310"/>
                      <a:pt x="5418" y="178498"/>
                    </a:cubicBezTo>
                    <a:cubicBezTo>
                      <a:pt x="-773" y="154876"/>
                      <a:pt x="-4678" y="115443"/>
                      <a:pt x="11038" y="60578"/>
                    </a:cubicBezTo>
                    <a:close/>
                  </a:path>
                </a:pathLst>
              </a:custGeom>
              <a:solidFill>
                <a:schemeClr val="accent3"/>
              </a:solidFill>
              <a:ln w="9525"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14" name="Google Shape;414;g315e0f627bb_1_32"/>
              <p:cNvSpPr/>
              <p:nvPr/>
            </p:nvSpPr>
            <p:spPr>
              <a:xfrm>
                <a:off x="5366548" y="5469350"/>
                <a:ext cx="518430" cy="49815"/>
              </a:xfrm>
              <a:custGeom>
                <a:avLst/>
                <a:gdLst/>
                <a:ahLst/>
                <a:cxnLst/>
                <a:rect l="l" t="t" r="r" b="b"/>
                <a:pathLst>
                  <a:path w="518430" h="49815" extrusionOk="0">
                    <a:moveTo>
                      <a:pt x="516187" y="28289"/>
                    </a:moveTo>
                    <a:cubicBezTo>
                      <a:pt x="516187" y="28289"/>
                      <a:pt x="521235" y="40005"/>
                      <a:pt x="516187" y="49816"/>
                    </a:cubicBezTo>
                    <a:lnTo>
                      <a:pt x="28126" y="49816"/>
                    </a:lnTo>
                    <a:cubicBezTo>
                      <a:pt x="19839" y="49816"/>
                      <a:pt x="12124" y="45434"/>
                      <a:pt x="8123" y="38195"/>
                    </a:cubicBezTo>
                    <a:cubicBezTo>
                      <a:pt x="3170" y="29146"/>
                      <a:pt x="-1878" y="15430"/>
                      <a:pt x="694" y="0"/>
                    </a:cubicBezTo>
                    <a:cubicBezTo>
                      <a:pt x="694" y="0"/>
                      <a:pt x="94229" y="33814"/>
                      <a:pt x="516187" y="28289"/>
                    </a:cubicBezTo>
                    <a:close/>
                  </a:path>
                </a:pathLst>
              </a:custGeom>
              <a:solidFill>
                <a:schemeClr val="accent2"/>
              </a:solidFill>
              <a:ln w="9525"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415" name="Google Shape;415;g315e0f627bb_1_32"/>
            <p:cNvSpPr/>
            <p:nvPr/>
          </p:nvSpPr>
          <p:spPr>
            <a:xfrm>
              <a:off x="5341239" y="4160805"/>
              <a:ext cx="4476" cy="147828"/>
            </a:xfrm>
            <a:custGeom>
              <a:avLst/>
              <a:gdLst/>
              <a:ahLst/>
              <a:cxnLst/>
              <a:rect l="l" t="t" r="r" b="b"/>
              <a:pathLst>
                <a:path w="4476" h="147828" extrusionOk="0">
                  <a:moveTo>
                    <a:pt x="0" y="0"/>
                  </a:moveTo>
                  <a:lnTo>
                    <a:pt x="4477" y="147828"/>
                  </a:lnTo>
                </a:path>
              </a:pathLst>
            </a:custGeom>
            <a:noFill/>
            <a:ln w="9525"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416" name="Google Shape;416;g315e0f627bb_1_32"/>
          <p:cNvSpPr txBox="1"/>
          <p:nvPr/>
        </p:nvSpPr>
        <p:spPr>
          <a:xfrm>
            <a:off x="367731" y="173991"/>
            <a:ext cx="77040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300"/>
              <a:buFont typeface="Alexandria"/>
              <a:buNone/>
            </a:pPr>
            <a:r>
              <a:rPr lang="en-US" sz="3000" b="1" i="0" u="none" strike="noStrike" cap="none">
                <a:solidFill>
                  <a:schemeClr val="lt1"/>
                </a:solidFill>
                <a:latin typeface="Alexandria"/>
                <a:ea typeface="Alexandria"/>
                <a:cs typeface="Alexandria"/>
                <a:sym typeface="Alexandria"/>
              </a:rPr>
              <a:t>Recommendation 01</a:t>
            </a:r>
            <a:endParaRPr sz="3000" b="1" i="0" u="none" strike="noStrike" cap="none">
              <a:solidFill>
                <a:schemeClr val="lt1"/>
              </a:solidFill>
              <a:latin typeface="Alexandria"/>
              <a:ea typeface="Alexandria"/>
              <a:cs typeface="Alexandria"/>
              <a:sym typeface="Alexandria"/>
            </a:endParaRPr>
          </a:p>
        </p:txBody>
      </p:sp>
      <p:cxnSp>
        <p:nvCxnSpPr>
          <p:cNvPr id="417" name="Google Shape;417;g315e0f627bb_1_32"/>
          <p:cNvCxnSpPr/>
          <p:nvPr/>
        </p:nvCxnSpPr>
        <p:spPr>
          <a:xfrm>
            <a:off x="494676" y="824459"/>
            <a:ext cx="1280100" cy="0"/>
          </a:xfrm>
          <a:prstGeom prst="straightConnector1">
            <a:avLst/>
          </a:prstGeom>
          <a:noFill/>
          <a:ln w="44450" cap="flat" cmpd="sng">
            <a:solidFill>
              <a:srgbClr val="FF9E00"/>
            </a:solidFill>
            <a:prstDash val="solid"/>
            <a:round/>
            <a:headEnd type="none" w="sm" len="sm"/>
            <a:tailEnd type="none" w="sm" len="sm"/>
          </a:ln>
        </p:spPr>
      </p:cxnSp>
      <p:sp>
        <p:nvSpPr>
          <p:cNvPr id="418" name="Google Shape;418;g315e0f627bb_1_32"/>
          <p:cNvSpPr txBox="1">
            <a:spLocks noGrp="1"/>
          </p:cNvSpPr>
          <p:nvPr>
            <p:ph type="subTitle" idx="4294967295"/>
          </p:nvPr>
        </p:nvSpPr>
        <p:spPr>
          <a:xfrm>
            <a:off x="367700" y="1054900"/>
            <a:ext cx="4019700" cy="438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400"/>
              <a:buNone/>
            </a:pPr>
            <a:r>
              <a:rPr lang="en-US" sz="1800" b="1">
                <a:solidFill>
                  <a:schemeClr val="lt1"/>
                </a:solidFill>
                <a:latin typeface="Alexandria"/>
                <a:ea typeface="Alexandria"/>
                <a:cs typeface="Alexandria"/>
                <a:sym typeface="Alexandria"/>
              </a:rPr>
              <a:t>Monk’s Strategy</a:t>
            </a:r>
            <a:endParaRPr sz="1800" b="1">
              <a:solidFill>
                <a:schemeClr val="lt1"/>
              </a:solidFill>
              <a:latin typeface="Alexandria"/>
              <a:ea typeface="Alexandria"/>
              <a:cs typeface="Alexandria"/>
              <a:sym typeface="Alexandria"/>
            </a:endParaRPr>
          </a:p>
        </p:txBody>
      </p:sp>
      <p:sp>
        <p:nvSpPr>
          <p:cNvPr id="419" name="Google Shape;419;g315e0f627bb_1_32"/>
          <p:cNvSpPr txBox="1"/>
          <p:nvPr/>
        </p:nvSpPr>
        <p:spPr>
          <a:xfrm>
            <a:off x="367700" y="1584125"/>
            <a:ext cx="5955900" cy="284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100">
                <a:solidFill>
                  <a:schemeClr val="lt1"/>
                </a:solidFill>
                <a:latin typeface="Alexandria Medium"/>
                <a:ea typeface="Alexandria Medium"/>
                <a:cs typeface="Alexandria Medium"/>
                <a:sym typeface="Alexandria Medium"/>
              </a:rPr>
              <a:t>From the Analysis - </a:t>
            </a:r>
            <a:endParaRPr sz="1100">
              <a:solidFill>
                <a:schemeClr val="lt1"/>
              </a:solidFill>
              <a:latin typeface="Alexandria Medium"/>
              <a:ea typeface="Alexandria Medium"/>
              <a:cs typeface="Alexandria Medium"/>
              <a:sym typeface="Alexandria Medium"/>
            </a:endParaRPr>
          </a:p>
          <a:p>
            <a:pPr marL="0" lvl="0" indent="0" algn="l" rtl="0">
              <a:spcBef>
                <a:spcPts val="0"/>
              </a:spcBef>
              <a:spcAft>
                <a:spcPts val="0"/>
              </a:spcAft>
              <a:buNone/>
            </a:pPr>
            <a:endParaRPr sz="1100">
              <a:solidFill>
                <a:schemeClr val="lt1"/>
              </a:solidFill>
              <a:latin typeface="Alexandria Medium"/>
              <a:ea typeface="Alexandria Medium"/>
              <a:cs typeface="Alexandria Medium"/>
              <a:sym typeface="Alexandria Medium"/>
            </a:endParaRPr>
          </a:p>
          <a:p>
            <a:pPr marL="0" lvl="0" indent="0" algn="l" rtl="0">
              <a:spcBef>
                <a:spcPts val="0"/>
              </a:spcBef>
              <a:spcAft>
                <a:spcPts val="0"/>
              </a:spcAft>
              <a:buNone/>
            </a:pPr>
            <a:r>
              <a:rPr lang="en-US" sz="1100">
                <a:solidFill>
                  <a:schemeClr val="lt1"/>
                </a:solidFill>
                <a:latin typeface="Alexandria Medium"/>
                <a:ea typeface="Alexandria Medium"/>
                <a:cs typeface="Alexandria Medium"/>
                <a:sym typeface="Alexandria Medium"/>
              </a:rPr>
              <a:t>Looking at the average of all commitment factors across the three (3) clusters, normative commitment is on the lower side,  so a strategy to increase it is necessary.</a:t>
            </a:r>
            <a:endParaRPr sz="1100">
              <a:solidFill>
                <a:schemeClr val="lt1"/>
              </a:solidFill>
              <a:latin typeface="Alexandria Medium"/>
              <a:ea typeface="Alexandria Medium"/>
              <a:cs typeface="Alexandria Medium"/>
              <a:sym typeface="Alexandria Medium"/>
            </a:endParaRPr>
          </a:p>
          <a:p>
            <a:pPr marL="0" lvl="0" indent="0" algn="l" rtl="0">
              <a:spcBef>
                <a:spcPts val="0"/>
              </a:spcBef>
              <a:spcAft>
                <a:spcPts val="0"/>
              </a:spcAft>
              <a:buNone/>
            </a:pPr>
            <a:endParaRPr sz="1100">
              <a:solidFill>
                <a:schemeClr val="lt1"/>
              </a:solidFill>
              <a:latin typeface="Alexandria Medium"/>
              <a:ea typeface="Alexandria Medium"/>
              <a:cs typeface="Alexandria Medium"/>
              <a:sym typeface="Alexandria Medium"/>
            </a:endParaRPr>
          </a:p>
          <a:p>
            <a:pPr marL="0" lvl="0" indent="0" algn="l" rtl="0">
              <a:spcBef>
                <a:spcPts val="0"/>
              </a:spcBef>
              <a:spcAft>
                <a:spcPts val="0"/>
              </a:spcAft>
              <a:buNone/>
            </a:pPr>
            <a:r>
              <a:rPr lang="en-US" sz="1100">
                <a:solidFill>
                  <a:schemeClr val="lt1"/>
                </a:solidFill>
                <a:latin typeface="Alexandria Medium"/>
                <a:ea typeface="Alexandria Medium"/>
                <a:cs typeface="Alexandria Medium"/>
                <a:sym typeface="Alexandria Medium"/>
              </a:rPr>
              <a:t>A strong sense of normative commitment encourages customers to remain loyal to a brand, not just for personal benefit, but because they feel a moral or social obligation to do so. </a:t>
            </a:r>
            <a:endParaRPr sz="1100">
              <a:solidFill>
                <a:schemeClr val="lt1"/>
              </a:solidFill>
              <a:latin typeface="Alexandria Medium"/>
              <a:ea typeface="Alexandria Medium"/>
              <a:cs typeface="Alexandria Medium"/>
              <a:sym typeface="Alexandria Medium"/>
            </a:endParaRPr>
          </a:p>
          <a:p>
            <a:pPr marL="0" lvl="0" indent="0" algn="l" rtl="0">
              <a:spcBef>
                <a:spcPts val="0"/>
              </a:spcBef>
              <a:spcAft>
                <a:spcPts val="0"/>
              </a:spcAft>
              <a:buNone/>
            </a:pPr>
            <a:endParaRPr sz="1100">
              <a:solidFill>
                <a:schemeClr val="lt1"/>
              </a:solidFill>
              <a:latin typeface="Alexandria Medium"/>
              <a:ea typeface="Alexandria Medium"/>
              <a:cs typeface="Alexandria Medium"/>
              <a:sym typeface="Alexandria Medium"/>
            </a:endParaRPr>
          </a:p>
          <a:p>
            <a:pPr marL="0" lvl="0" indent="0" algn="l" rtl="0">
              <a:spcBef>
                <a:spcPts val="0"/>
              </a:spcBef>
              <a:spcAft>
                <a:spcPts val="0"/>
              </a:spcAft>
              <a:buNone/>
            </a:pPr>
            <a:r>
              <a:rPr lang="en-US" sz="1100">
                <a:solidFill>
                  <a:schemeClr val="lt1"/>
                </a:solidFill>
                <a:latin typeface="Alexandria Medium"/>
                <a:ea typeface="Alexandria Medium"/>
                <a:cs typeface="Alexandria Medium"/>
                <a:sym typeface="Alexandria Medium"/>
              </a:rPr>
              <a:t>This commitment is often driven by alignment with their values or a sense of responsibility, making them more likely to continue engaging with the brand over time.</a:t>
            </a:r>
            <a:endParaRPr sz="1100">
              <a:solidFill>
                <a:schemeClr val="lt1"/>
              </a:solidFill>
              <a:latin typeface="Alexandria Medium"/>
              <a:ea typeface="Alexandria Medium"/>
              <a:cs typeface="Alexandria Medium"/>
              <a:sym typeface="Alexandria Medium"/>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423"/>
        <p:cNvGrpSpPr/>
        <p:nvPr/>
      </p:nvGrpSpPr>
      <p:grpSpPr>
        <a:xfrm>
          <a:off x="0" y="0"/>
          <a:ext cx="0" cy="0"/>
          <a:chOff x="0" y="0"/>
          <a:chExt cx="0" cy="0"/>
        </a:xfrm>
      </p:grpSpPr>
      <p:grpSp>
        <p:nvGrpSpPr>
          <p:cNvPr id="424" name="Google Shape;424;g315e64b246f_0_6"/>
          <p:cNvGrpSpPr/>
          <p:nvPr/>
        </p:nvGrpSpPr>
        <p:grpSpPr>
          <a:xfrm>
            <a:off x="8220698" y="3299445"/>
            <a:ext cx="867266" cy="1816089"/>
            <a:chOff x="5086487" y="1526395"/>
            <a:chExt cx="2049790" cy="3723784"/>
          </a:xfrm>
        </p:grpSpPr>
        <p:grpSp>
          <p:nvGrpSpPr>
            <p:cNvPr id="425" name="Google Shape;425;g315e64b246f_0_6"/>
            <p:cNvGrpSpPr/>
            <p:nvPr/>
          </p:nvGrpSpPr>
          <p:grpSpPr>
            <a:xfrm>
              <a:off x="5086487" y="3293649"/>
              <a:ext cx="2049790" cy="1956530"/>
              <a:chOff x="5086487" y="3293649"/>
              <a:chExt cx="2049790" cy="1956530"/>
            </a:xfrm>
          </p:grpSpPr>
          <p:grpSp>
            <p:nvGrpSpPr>
              <p:cNvPr id="426" name="Google Shape;426;g315e64b246f_0_6"/>
              <p:cNvGrpSpPr/>
              <p:nvPr/>
            </p:nvGrpSpPr>
            <p:grpSpPr>
              <a:xfrm>
                <a:off x="5086487" y="3937539"/>
                <a:ext cx="916262" cy="1312640"/>
                <a:chOff x="5086487" y="3937539"/>
                <a:chExt cx="916262" cy="1312640"/>
              </a:xfrm>
            </p:grpSpPr>
            <p:sp>
              <p:nvSpPr>
                <p:cNvPr id="427" name="Google Shape;427;g315e64b246f_0_6"/>
                <p:cNvSpPr/>
                <p:nvPr/>
              </p:nvSpPr>
              <p:spPr>
                <a:xfrm>
                  <a:off x="5469826" y="3937539"/>
                  <a:ext cx="532923" cy="1240631"/>
                </a:xfrm>
                <a:custGeom>
                  <a:avLst/>
                  <a:gdLst/>
                  <a:ahLst/>
                  <a:cxnLst/>
                  <a:rect l="l" t="t" r="r" b="b"/>
                  <a:pathLst>
                    <a:path w="532923" h="1240631" extrusionOk="0">
                      <a:moveTo>
                        <a:pt x="0" y="1061561"/>
                      </a:moveTo>
                      <a:lnTo>
                        <a:pt x="92964" y="261938"/>
                      </a:lnTo>
                      <a:cubicBezTo>
                        <a:pt x="94774" y="245935"/>
                        <a:pt x="98679" y="230314"/>
                        <a:pt x="104489" y="215265"/>
                      </a:cubicBezTo>
                      <a:lnTo>
                        <a:pt x="188119" y="0"/>
                      </a:lnTo>
                      <a:lnTo>
                        <a:pt x="532924" y="0"/>
                      </a:lnTo>
                      <a:lnTo>
                        <a:pt x="422053" y="258413"/>
                      </a:lnTo>
                      <a:lnTo>
                        <a:pt x="212122" y="1132237"/>
                      </a:lnTo>
                      <a:lnTo>
                        <a:pt x="92678" y="1240631"/>
                      </a:lnTo>
                      <a:lnTo>
                        <a:pt x="0" y="1181290"/>
                      </a:lnTo>
                      <a:lnTo>
                        <a:pt x="0" y="1061466"/>
                      </a:lnTo>
                      <a:close/>
                    </a:path>
                  </a:pathLst>
                </a:custGeom>
                <a:solidFill>
                  <a:srgbClr val="9E4E27"/>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28" name="Google Shape;428;g315e64b246f_0_6"/>
                <p:cNvSpPr/>
                <p:nvPr/>
              </p:nvSpPr>
              <p:spPr>
                <a:xfrm>
                  <a:off x="5469826" y="4923091"/>
                  <a:ext cx="247364" cy="255174"/>
                </a:xfrm>
                <a:custGeom>
                  <a:avLst/>
                  <a:gdLst/>
                  <a:ahLst/>
                  <a:cxnLst/>
                  <a:rect l="l" t="t" r="r" b="b"/>
                  <a:pathLst>
                    <a:path w="247364" h="255174" extrusionOk="0">
                      <a:moveTo>
                        <a:pt x="8858" y="0"/>
                      </a:moveTo>
                      <a:lnTo>
                        <a:pt x="0" y="76010"/>
                      </a:lnTo>
                      <a:lnTo>
                        <a:pt x="0" y="195834"/>
                      </a:lnTo>
                      <a:lnTo>
                        <a:pt x="92678" y="255175"/>
                      </a:lnTo>
                      <a:lnTo>
                        <a:pt x="212122" y="146780"/>
                      </a:lnTo>
                      <a:lnTo>
                        <a:pt x="247364" y="0"/>
                      </a:lnTo>
                      <a:lnTo>
                        <a:pt x="8858" y="0"/>
                      </a:lnTo>
                      <a:close/>
                    </a:path>
                  </a:pathLst>
                </a:custGeom>
                <a:solidFill>
                  <a:schemeClr val="dk2"/>
                </a:solidFill>
                <a:ln w="9525"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429" name="Google Shape;429;g315e64b246f_0_6"/>
                <p:cNvGrpSpPr/>
                <p:nvPr/>
              </p:nvGrpSpPr>
              <p:grpSpPr>
                <a:xfrm>
                  <a:off x="5086487" y="4999085"/>
                  <a:ext cx="608465" cy="251094"/>
                  <a:chOff x="5086487" y="4999085"/>
                  <a:chExt cx="608465" cy="251094"/>
                </a:xfrm>
              </p:grpSpPr>
              <p:sp>
                <p:nvSpPr>
                  <p:cNvPr id="430" name="Google Shape;430;g315e64b246f_0_6"/>
                  <p:cNvSpPr/>
                  <p:nvPr/>
                </p:nvSpPr>
                <p:spPr>
                  <a:xfrm>
                    <a:off x="5089205" y="4999085"/>
                    <a:ext cx="605747" cy="239759"/>
                  </a:xfrm>
                  <a:custGeom>
                    <a:avLst/>
                    <a:gdLst/>
                    <a:ahLst/>
                    <a:cxnLst/>
                    <a:rect l="l" t="t" r="r" b="b"/>
                    <a:pathLst>
                      <a:path w="605747" h="239759" extrusionOk="0">
                        <a:moveTo>
                          <a:pt x="592743" y="70786"/>
                        </a:moveTo>
                        <a:cubicBezTo>
                          <a:pt x="590361" y="62595"/>
                          <a:pt x="580170" y="59642"/>
                          <a:pt x="573883" y="65452"/>
                        </a:cubicBezTo>
                        <a:cubicBezTo>
                          <a:pt x="555500" y="82406"/>
                          <a:pt x="520543" y="109934"/>
                          <a:pt x="487015" y="109934"/>
                        </a:cubicBezTo>
                        <a:cubicBezTo>
                          <a:pt x="448915" y="109934"/>
                          <a:pt x="408339" y="71929"/>
                          <a:pt x="410815" y="64214"/>
                        </a:cubicBezTo>
                        <a:cubicBezTo>
                          <a:pt x="418149" y="41259"/>
                          <a:pt x="404338" y="3730"/>
                          <a:pt x="380716" y="111"/>
                        </a:cubicBezTo>
                        <a:cubicBezTo>
                          <a:pt x="349379" y="-4557"/>
                          <a:pt x="184596" y="139938"/>
                          <a:pt x="73630" y="164036"/>
                        </a:cubicBezTo>
                        <a:lnTo>
                          <a:pt x="34197" y="177561"/>
                        </a:lnTo>
                        <a:cubicBezTo>
                          <a:pt x="13527" y="184610"/>
                          <a:pt x="-189" y="204136"/>
                          <a:pt x="2" y="225948"/>
                        </a:cubicBezTo>
                        <a:cubicBezTo>
                          <a:pt x="2" y="233663"/>
                          <a:pt x="6574" y="239760"/>
                          <a:pt x="14289" y="239760"/>
                        </a:cubicBezTo>
                        <a:lnTo>
                          <a:pt x="558643" y="239760"/>
                        </a:lnTo>
                        <a:cubicBezTo>
                          <a:pt x="577693" y="239760"/>
                          <a:pt x="594552" y="227091"/>
                          <a:pt x="599410" y="208708"/>
                        </a:cubicBezTo>
                        <a:cubicBezTo>
                          <a:pt x="606649" y="181086"/>
                          <a:pt x="611221" y="134985"/>
                          <a:pt x="592838" y="70786"/>
                        </a:cubicBezTo>
                        <a:close/>
                      </a:path>
                    </a:pathLst>
                  </a:custGeom>
                  <a:solidFill>
                    <a:schemeClr val="accent2"/>
                  </a:solidFill>
                  <a:ln w="9525"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31" name="Google Shape;431;g315e64b246f_0_6"/>
                  <p:cNvSpPr/>
                  <p:nvPr/>
                </p:nvSpPr>
                <p:spPr>
                  <a:xfrm>
                    <a:off x="5086487" y="5191982"/>
                    <a:ext cx="606196" cy="58197"/>
                  </a:xfrm>
                  <a:custGeom>
                    <a:avLst/>
                    <a:gdLst/>
                    <a:ahLst/>
                    <a:cxnLst/>
                    <a:rect l="l" t="t" r="r" b="b"/>
                    <a:pathLst>
                      <a:path w="606196" h="58197" extrusionOk="0">
                        <a:moveTo>
                          <a:pt x="2625" y="33052"/>
                        </a:moveTo>
                        <a:cubicBezTo>
                          <a:pt x="2625" y="33052"/>
                          <a:pt x="-3281" y="46768"/>
                          <a:pt x="2625" y="58198"/>
                        </a:cubicBezTo>
                        <a:lnTo>
                          <a:pt x="573267" y="58198"/>
                        </a:lnTo>
                        <a:cubicBezTo>
                          <a:pt x="582888" y="58198"/>
                          <a:pt x="592032" y="53150"/>
                          <a:pt x="596699" y="44672"/>
                        </a:cubicBezTo>
                        <a:cubicBezTo>
                          <a:pt x="602509" y="34100"/>
                          <a:pt x="608415" y="18097"/>
                          <a:pt x="605367" y="0"/>
                        </a:cubicBezTo>
                        <a:cubicBezTo>
                          <a:pt x="605367" y="0"/>
                          <a:pt x="496020" y="39529"/>
                          <a:pt x="2625" y="33052"/>
                        </a:cubicBezTo>
                        <a:close/>
                      </a:path>
                    </a:pathLst>
                  </a:custGeom>
                  <a:solidFill>
                    <a:schemeClr val="accent5"/>
                  </a:solidFill>
                  <a:ln w="9525"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grpSp>
            <p:nvGrpSpPr>
              <p:cNvPr id="432" name="Google Shape;432;g315e64b246f_0_6"/>
              <p:cNvGrpSpPr/>
              <p:nvPr/>
            </p:nvGrpSpPr>
            <p:grpSpPr>
              <a:xfrm>
                <a:off x="6220110" y="3937539"/>
                <a:ext cx="916167" cy="1312640"/>
                <a:chOff x="6220110" y="3937539"/>
                <a:chExt cx="916167" cy="1312640"/>
              </a:xfrm>
            </p:grpSpPr>
            <p:sp>
              <p:nvSpPr>
                <p:cNvPr id="433" name="Google Shape;433;g315e64b246f_0_6"/>
                <p:cNvSpPr/>
                <p:nvPr/>
              </p:nvSpPr>
              <p:spPr>
                <a:xfrm>
                  <a:off x="6220110" y="3937539"/>
                  <a:ext cx="532828" cy="1240726"/>
                </a:xfrm>
                <a:custGeom>
                  <a:avLst/>
                  <a:gdLst/>
                  <a:ahLst/>
                  <a:cxnLst/>
                  <a:rect l="l" t="t" r="r" b="b"/>
                  <a:pathLst>
                    <a:path w="532828" h="1240726" extrusionOk="0">
                      <a:moveTo>
                        <a:pt x="532829" y="1061561"/>
                      </a:moveTo>
                      <a:lnTo>
                        <a:pt x="344805" y="0"/>
                      </a:lnTo>
                      <a:lnTo>
                        <a:pt x="0" y="0"/>
                      </a:lnTo>
                      <a:lnTo>
                        <a:pt x="320802" y="1132332"/>
                      </a:lnTo>
                      <a:lnTo>
                        <a:pt x="440246" y="1240726"/>
                      </a:lnTo>
                      <a:lnTo>
                        <a:pt x="532829" y="1181386"/>
                      </a:lnTo>
                      <a:lnTo>
                        <a:pt x="532829" y="1061561"/>
                      </a:lnTo>
                      <a:close/>
                    </a:path>
                  </a:pathLst>
                </a:custGeom>
                <a:solidFill>
                  <a:srgbClr val="9E4E27"/>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34" name="Google Shape;434;g315e64b246f_0_6"/>
                <p:cNvSpPr/>
                <p:nvPr/>
              </p:nvSpPr>
              <p:spPr>
                <a:xfrm>
                  <a:off x="6500145" y="4922996"/>
                  <a:ext cx="252793" cy="255269"/>
                </a:xfrm>
                <a:custGeom>
                  <a:avLst/>
                  <a:gdLst/>
                  <a:ahLst/>
                  <a:cxnLst/>
                  <a:rect l="l" t="t" r="r" b="b"/>
                  <a:pathLst>
                    <a:path w="252793" h="255269" extrusionOk="0">
                      <a:moveTo>
                        <a:pt x="239363" y="0"/>
                      </a:moveTo>
                      <a:lnTo>
                        <a:pt x="252794" y="76105"/>
                      </a:lnTo>
                      <a:lnTo>
                        <a:pt x="252794" y="195929"/>
                      </a:lnTo>
                      <a:lnTo>
                        <a:pt x="160211" y="255270"/>
                      </a:lnTo>
                      <a:lnTo>
                        <a:pt x="40767" y="146875"/>
                      </a:lnTo>
                      <a:lnTo>
                        <a:pt x="0" y="3143"/>
                      </a:lnTo>
                      <a:lnTo>
                        <a:pt x="239363" y="0"/>
                      </a:lnTo>
                      <a:close/>
                    </a:path>
                  </a:pathLst>
                </a:custGeom>
                <a:solidFill>
                  <a:schemeClr val="dk2"/>
                </a:solidFill>
                <a:ln w="9525"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435" name="Google Shape;435;g315e64b246f_0_6"/>
                <p:cNvGrpSpPr/>
                <p:nvPr/>
              </p:nvGrpSpPr>
              <p:grpSpPr>
                <a:xfrm>
                  <a:off x="6527908" y="4999085"/>
                  <a:ext cx="608369" cy="251094"/>
                  <a:chOff x="6527908" y="4999085"/>
                  <a:chExt cx="608369" cy="251094"/>
                </a:xfrm>
              </p:grpSpPr>
              <p:sp>
                <p:nvSpPr>
                  <p:cNvPr id="436" name="Google Shape;436;g315e64b246f_0_6"/>
                  <p:cNvSpPr/>
                  <p:nvPr/>
                </p:nvSpPr>
                <p:spPr>
                  <a:xfrm>
                    <a:off x="6527908" y="4999085"/>
                    <a:ext cx="605747" cy="239759"/>
                  </a:xfrm>
                  <a:custGeom>
                    <a:avLst/>
                    <a:gdLst/>
                    <a:ahLst/>
                    <a:cxnLst/>
                    <a:rect l="l" t="t" r="r" b="b"/>
                    <a:pathLst>
                      <a:path w="605747" h="239759" extrusionOk="0">
                        <a:moveTo>
                          <a:pt x="13004" y="70786"/>
                        </a:moveTo>
                        <a:cubicBezTo>
                          <a:pt x="15386" y="62595"/>
                          <a:pt x="25578" y="59642"/>
                          <a:pt x="31864" y="65452"/>
                        </a:cubicBezTo>
                        <a:cubicBezTo>
                          <a:pt x="50247" y="82406"/>
                          <a:pt x="85204" y="109934"/>
                          <a:pt x="118732" y="109934"/>
                        </a:cubicBezTo>
                        <a:cubicBezTo>
                          <a:pt x="156832" y="109934"/>
                          <a:pt x="197409" y="71929"/>
                          <a:pt x="194932" y="64214"/>
                        </a:cubicBezTo>
                        <a:cubicBezTo>
                          <a:pt x="187598" y="41259"/>
                          <a:pt x="201409" y="3730"/>
                          <a:pt x="225031" y="111"/>
                        </a:cubicBezTo>
                        <a:cubicBezTo>
                          <a:pt x="256368" y="-4557"/>
                          <a:pt x="421151" y="139938"/>
                          <a:pt x="532117" y="164036"/>
                        </a:cubicBezTo>
                        <a:lnTo>
                          <a:pt x="571551" y="177561"/>
                        </a:lnTo>
                        <a:cubicBezTo>
                          <a:pt x="592220" y="184610"/>
                          <a:pt x="605936" y="204136"/>
                          <a:pt x="605745" y="225948"/>
                        </a:cubicBezTo>
                        <a:cubicBezTo>
                          <a:pt x="605745" y="233663"/>
                          <a:pt x="599173" y="239760"/>
                          <a:pt x="591458" y="239760"/>
                        </a:cubicBezTo>
                        <a:lnTo>
                          <a:pt x="47104" y="239760"/>
                        </a:lnTo>
                        <a:cubicBezTo>
                          <a:pt x="28054" y="239760"/>
                          <a:pt x="11195" y="227091"/>
                          <a:pt x="6337" y="208708"/>
                        </a:cubicBezTo>
                        <a:cubicBezTo>
                          <a:pt x="-902" y="181086"/>
                          <a:pt x="-5474" y="134985"/>
                          <a:pt x="12909" y="70786"/>
                        </a:cubicBezTo>
                        <a:close/>
                      </a:path>
                    </a:pathLst>
                  </a:custGeom>
                  <a:solidFill>
                    <a:schemeClr val="accent2"/>
                  </a:solidFill>
                  <a:ln w="9525"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37" name="Google Shape;437;g315e64b246f_0_6"/>
                  <p:cNvSpPr/>
                  <p:nvPr/>
                </p:nvSpPr>
                <p:spPr>
                  <a:xfrm>
                    <a:off x="6530081" y="5191982"/>
                    <a:ext cx="606196" cy="58197"/>
                  </a:xfrm>
                  <a:custGeom>
                    <a:avLst/>
                    <a:gdLst/>
                    <a:ahLst/>
                    <a:cxnLst/>
                    <a:rect l="l" t="t" r="r" b="b"/>
                    <a:pathLst>
                      <a:path w="606196" h="58197" extrusionOk="0">
                        <a:moveTo>
                          <a:pt x="603572" y="33052"/>
                        </a:moveTo>
                        <a:cubicBezTo>
                          <a:pt x="603572" y="33052"/>
                          <a:pt x="609477" y="46768"/>
                          <a:pt x="603572" y="58198"/>
                        </a:cubicBezTo>
                        <a:lnTo>
                          <a:pt x="32929" y="58198"/>
                        </a:lnTo>
                        <a:cubicBezTo>
                          <a:pt x="23309" y="58198"/>
                          <a:pt x="14165" y="53150"/>
                          <a:pt x="9498" y="44672"/>
                        </a:cubicBezTo>
                        <a:cubicBezTo>
                          <a:pt x="3687" y="34100"/>
                          <a:pt x="-2218" y="18097"/>
                          <a:pt x="830" y="0"/>
                        </a:cubicBezTo>
                        <a:cubicBezTo>
                          <a:pt x="830" y="0"/>
                          <a:pt x="110177" y="39529"/>
                          <a:pt x="603572" y="33052"/>
                        </a:cubicBezTo>
                        <a:close/>
                      </a:path>
                    </a:pathLst>
                  </a:custGeom>
                  <a:solidFill>
                    <a:schemeClr val="accent5"/>
                  </a:solidFill>
                  <a:ln w="9525"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grpSp>
            <p:nvGrpSpPr>
              <p:cNvPr id="438" name="Google Shape;438;g315e64b246f_0_6"/>
              <p:cNvGrpSpPr/>
              <p:nvPr/>
            </p:nvGrpSpPr>
            <p:grpSpPr>
              <a:xfrm>
                <a:off x="5594984" y="3293649"/>
                <a:ext cx="1024508" cy="719518"/>
                <a:chOff x="5594984" y="3293649"/>
                <a:chExt cx="1024508" cy="719518"/>
              </a:xfrm>
            </p:grpSpPr>
            <p:sp>
              <p:nvSpPr>
                <p:cNvPr id="439" name="Google Shape;439;g315e64b246f_0_6"/>
                <p:cNvSpPr/>
                <p:nvPr/>
              </p:nvSpPr>
              <p:spPr>
                <a:xfrm>
                  <a:off x="5594984" y="3293649"/>
                  <a:ext cx="1024508" cy="719518"/>
                </a:xfrm>
                <a:custGeom>
                  <a:avLst/>
                  <a:gdLst/>
                  <a:ahLst/>
                  <a:cxnLst/>
                  <a:rect l="l" t="t" r="r" b="b"/>
                  <a:pathLst>
                    <a:path w="1024508" h="719518" extrusionOk="0">
                      <a:moveTo>
                        <a:pt x="223838" y="77629"/>
                      </a:moveTo>
                      <a:lnTo>
                        <a:pt x="0" y="719518"/>
                      </a:lnTo>
                      <a:lnTo>
                        <a:pt x="398907" y="719518"/>
                      </a:lnTo>
                      <a:lnTo>
                        <a:pt x="507968" y="469868"/>
                      </a:lnTo>
                      <a:lnTo>
                        <a:pt x="614172" y="719518"/>
                      </a:lnTo>
                      <a:lnTo>
                        <a:pt x="1024509" y="719518"/>
                      </a:lnTo>
                      <a:cubicBezTo>
                        <a:pt x="1024509" y="719518"/>
                        <a:pt x="878205" y="139065"/>
                        <a:pt x="806387" y="0"/>
                      </a:cubicBezTo>
                      <a:lnTo>
                        <a:pt x="223838" y="77629"/>
                      </a:lnTo>
                      <a:close/>
                    </a:path>
                  </a:pathLst>
                </a:custGeom>
                <a:solidFill>
                  <a:srgbClr val="FF7300"/>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40" name="Google Shape;440;g315e64b246f_0_6"/>
                <p:cNvSpPr/>
                <p:nvPr/>
              </p:nvSpPr>
              <p:spPr>
                <a:xfrm>
                  <a:off x="6002760" y="3602773"/>
                  <a:ext cx="105689" cy="305742"/>
                </a:xfrm>
                <a:custGeom>
                  <a:avLst/>
                  <a:gdLst/>
                  <a:ahLst/>
                  <a:cxnLst/>
                  <a:rect l="l" t="t" r="r" b="b"/>
                  <a:pathLst>
                    <a:path w="105689" h="348424" extrusionOk="0">
                      <a:moveTo>
                        <a:pt x="39586" y="0"/>
                      </a:moveTo>
                      <a:cubicBezTo>
                        <a:pt x="39586" y="0"/>
                        <a:pt x="-31756" y="281845"/>
                        <a:pt x="17107" y="348425"/>
                      </a:cubicBezTo>
                      <a:lnTo>
                        <a:pt x="105690" y="191929"/>
                      </a:lnTo>
                      <a:lnTo>
                        <a:pt x="39586" y="0"/>
                      </a:lnTo>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41" name="Google Shape;441;g315e64b246f_0_6"/>
                <p:cNvSpPr/>
                <p:nvPr/>
              </p:nvSpPr>
              <p:spPr>
                <a:xfrm>
                  <a:off x="5594984" y="3293649"/>
                  <a:ext cx="1024508" cy="719518"/>
                </a:xfrm>
                <a:custGeom>
                  <a:avLst/>
                  <a:gdLst/>
                  <a:ahLst/>
                  <a:cxnLst/>
                  <a:rect l="l" t="t" r="r" b="b"/>
                  <a:pathLst>
                    <a:path w="1024508" h="719518" extrusionOk="0">
                      <a:moveTo>
                        <a:pt x="223838" y="77629"/>
                      </a:moveTo>
                      <a:lnTo>
                        <a:pt x="0" y="719518"/>
                      </a:lnTo>
                      <a:lnTo>
                        <a:pt x="398907" y="719518"/>
                      </a:lnTo>
                      <a:lnTo>
                        <a:pt x="507968" y="469868"/>
                      </a:lnTo>
                      <a:lnTo>
                        <a:pt x="614172" y="719518"/>
                      </a:lnTo>
                      <a:lnTo>
                        <a:pt x="1024509" y="719518"/>
                      </a:lnTo>
                      <a:cubicBezTo>
                        <a:pt x="1024509" y="719518"/>
                        <a:pt x="878205" y="139065"/>
                        <a:pt x="806387" y="0"/>
                      </a:cubicBezTo>
                      <a:lnTo>
                        <a:pt x="223838" y="77629"/>
                      </a:lnTo>
                      <a:close/>
                    </a:path>
                  </a:pathLst>
                </a:custGeom>
                <a:solidFill>
                  <a:schemeClr val="accent4"/>
                </a:solidFill>
                <a:ln w="9525"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442" name="Google Shape;442;g315e64b246f_0_6"/>
              <p:cNvSpPr/>
              <p:nvPr/>
            </p:nvSpPr>
            <p:spPr>
              <a:xfrm>
                <a:off x="6058281" y="3617499"/>
                <a:ext cx="44672" cy="145922"/>
              </a:xfrm>
              <a:custGeom>
                <a:avLst/>
                <a:gdLst/>
                <a:ahLst/>
                <a:cxnLst/>
                <a:rect l="l" t="t" r="r" b="b"/>
                <a:pathLst>
                  <a:path w="44672" h="145922" extrusionOk="0">
                    <a:moveTo>
                      <a:pt x="0" y="0"/>
                    </a:moveTo>
                    <a:lnTo>
                      <a:pt x="44672" y="145923"/>
                    </a:lnTo>
                  </a:path>
                </a:pathLst>
              </a:custGeom>
              <a:noFill/>
              <a:ln w="9525"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443" name="Google Shape;443;g315e64b246f_0_6"/>
            <p:cNvGrpSpPr/>
            <p:nvPr/>
          </p:nvGrpSpPr>
          <p:grpSpPr>
            <a:xfrm>
              <a:off x="5394813" y="1526395"/>
              <a:ext cx="1020849" cy="2060108"/>
              <a:chOff x="5394813" y="1526395"/>
              <a:chExt cx="1020849" cy="2060108"/>
            </a:xfrm>
          </p:grpSpPr>
          <p:sp>
            <p:nvSpPr>
              <p:cNvPr id="444" name="Google Shape;444;g315e64b246f_0_6"/>
              <p:cNvSpPr/>
              <p:nvPr/>
            </p:nvSpPr>
            <p:spPr>
              <a:xfrm>
                <a:off x="5743045" y="1526395"/>
                <a:ext cx="575268" cy="960201"/>
              </a:xfrm>
              <a:custGeom>
                <a:avLst/>
                <a:gdLst/>
                <a:ahLst/>
                <a:cxnLst/>
                <a:rect l="l" t="t" r="r" b="b"/>
                <a:pathLst>
                  <a:path w="575268" h="960201" extrusionOk="0">
                    <a:moveTo>
                      <a:pt x="142071" y="184961"/>
                    </a:moveTo>
                    <a:cubicBezTo>
                      <a:pt x="118544" y="165816"/>
                      <a:pt x="82064" y="180104"/>
                      <a:pt x="82064" y="180104"/>
                    </a:cubicBezTo>
                    <a:cubicBezTo>
                      <a:pt x="82064" y="180104"/>
                      <a:pt x="-2423" y="160482"/>
                      <a:pt x="53" y="180389"/>
                    </a:cubicBezTo>
                    <a:cubicBezTo>
                      <a:pt x="2530" y="200297"/>
                      <a:pt x="43297" y="218680"/>
                      <a:pt x="75777" y="249827"/>
                    </a:cubicBezTo>
                    <a:cubicBezTo>
                      <a:pt x="108257" y="280973"/>
                      <a:pt x="138547" y="287069"/>
                      <a:pt x="138547" y="287069"/>
                    </a:cubicBezTo>
                    <a:lnTo>
                      <a:pt x="301139" y="571391"/>
                    </a:lnTo>
                    <a:lnTo>
                      <a:pt x="343334" y="946199"/>
                    </a:lnTo>
                    <a:lnTo>
                      <a:pt x="575268" y="960201"/>
                    </a:lnTo>
                    <a:lnTo>
                      <a:pt x="531548" y="570819"/>
                    </a:lnTo>
                    <a:cubicBezTo>
                      <a:pt x="526786" y="528433"/>
                      <a:pt x="507926" y="488809"/>
                      <a:pt x="478018" y="458329"/>
                    </a:cubicBezTo>
                    <a:lnTo>
                      <a:pt x="247703" y="224014"/>
                    </a:lnTo>
                    <a:cubicBezTo>
                      <a:pt x="256562" y="198201"/>
                      <a:pt x="216080" y="102570"/>
                      <a:pt x="216080" y="102570"/>
                    </a:cubicBezTo>
                    <a:cubicBezTo>
                      <a:pt x="216080" y="102570"/>
                      <a:pt x="222938" y="5987"/>
                      <a:pt x="199697" y="13035"/>
                    </a:cubicBezTo>
                    <a:cubicBezTo>
                      <a:pt x="176361" y="20084"/>
                      <a:pt x="174551" y="80948"/>
                      <a:pt x="174551" y="80948"/>
                    </a:cubicBezTo>
                    <a:cubicBezTo>
                      <a:pt x="174551" y="80948"/>
                      <a:pt x="147500" y="-5443"/>
                      <a:pt x="128450" y="272"/>
                    </a:cubicBezTo>
                    <a:cubicBezTo>
                      <a:pt x="109400" y="6082"/>
                      <a:pt x="132546" y="92283"/>
                      <a:pt x="132546" y="92283"/>
                    </a:cubicBezTo>
                    <a:cubicBezTo>
                      <a:pt x="132546" y="92283"/>
                      <a:pt x="93970" y="-4396"/>
                      <a:pt x="67967" y="4558"/>
                    </a:cubicBezTo>
                    <a:cubicBezTo>
                      <a:pt x="42059" y="13416"/>
                      <a:pt x="96542" y="115143"/>
                      <a:pt x="96542" y="115143"/>
                    </a:cubicBezTo>
                    <a:cubicBezTo>
                      <a:pt x="96542" y="115143"/>
                      <a:pt x="61585" y="40181"/>
                      <a:pt x="39296" y="56850"/>
                    </a:cubicBezTo>
                    <a:cubicBezTo>
                      <a:pt x="17008" y="73519"/>
                      <a:pt x="82159" y="180008"/>
                      <a:pt x="82159" y="180008"/>
                    </a:cubicBezTo>
                  </a:path>
                </a:pathLst>
              </a:custGeom>
              <a:solidFill>
                <a:srgbClr val="9E4E27"/>
              </a:solidFill>
              <a:ln w="9525"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445" name="Google Shape;445;g315e64b246f_0_6"/>
              <p:cNvGrpSpPr/>
              <p:nvPr/>
            </p:nvGrpSpPr>
            <p:grpSpPr>
              <a:xfrm>
                <a:off x="5632729" y="2109521"/>
                <a:ext cx="442792" cy="475033"/>
                <a:chOff x="5632729" y="2109521"/>
                <a:chExt cx="442792" cy="475033"/>
              </a:xfrm>
            </p:grpSpPr>
            <p:sp>
              <p:nvSpPr>
                <p:cNvPr id="446" name="Google Shape;446;g315e64b246f_0_6"/>
                <p:cNvSpPr/>
                <p:nvPr/>
              </p:nvSpPr>
              <p:spPr>
                <a:xfrm rot="-675222">
                  <a:off x="5723029" y="2138277"/>
                  <a:ext cx="325308" cy="310650"/>
                </a:xfrm>
                <a:custGeom>
                  <a:avLst/>
                  <a:gdLst/>
                  <a:ahLst/>
                  <a:cxnLst/>
                  <a:rect l="l" t="t" r="r" b="b"/>
                  <a:pathLst>
                    <a:path w="325564" h="310895" extrusionOk="0">
                      <a:moveTo>
                        <a:pt x="325564" y="155448"/>
                      </a:moveTo>
                      <a:cubicBezTo>
                        <a:pt x="325564" y="241300"/>
                        <a:pt x="252684" y="310896"/>
                        <a:pt x="162782" y="310896"/>
                      </a:cubicBezTo>
                      <a:cubicBezTo>
                        <a:pt x="72880" y="310896"/>
                        <a:pt x="0" y="241300"/>
                        <a:pt x="0" y="155448"/>
                      </a:cubicBezTo>
                      <a:cubicBezTo>
                        <a:pt x="0" y="69596"/>
                        <a:pt x="72880" y="0"/>
                        <a:pt x="162782" y="0"/>
                      </a:cubicBezTo>
                      <a:cubicBezTo>
                        <a:pt x="252684" y="0"/>
                        <a:pt x="325564" y="69596"/>
                        <a:pt x="325564" y="15544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47" name="Google Shape;447;g315e64b246f_0_6"/>
                <p:cNvSpPr/>
                <p:nvPr/>
              </p:nvSpPr>
              <p:spPr>
                <a:xfrm>
                  <a:off x="5724987" y="2193393"/>
                  <a:ext cx="293140" cy="391161"/>
                </a:xfrm>
                <a:custGeom>
                  <a:avLst/>
                  <a:gdLst/>
                  <a:ahLst/>
                  <a:cxnLst/>
                  <a:rect l="l" t="t" r="r" b="b"/>
                  <a:pathLst>
                    <a:path w="293140" h="391161" extrusionOk="0">
                      <a:moveTo>
                        <a:pt x="28493" y="210621"/>
                      </a:moveTo>
                      <a:lnTo>
                        <a:pt x="7919" y="158043"/>
                      </a:lnTo>
                      <a:cubicBezTo>
                        <a:pt x="-3701" y="128420"/>
                        <a:pt x="-2082" y="96702"/>
                        <a:pt x="9824" y="69460"/>
                      </a:cubicBezTo>
                      <a:cubicBezTo>
                        <a:pt x="21731" y="42219"/>
                        <a:pt x="44019" y="19549"/>
                        <a:pt x="73642" y="7929"/>
                      </a:cubicBezTo>
                      <a:cubicBezTo>
                        <a:pt x="132983" y="-15312"/>
                        <a:pt x="200610" y="14311"/>
                        <a:pt x="223756" y="73651"/>
                      </a:cubicBezTo>
                      <a:lnTo>
                        <a:pt x="230423" y="90796"/>
                      </a:lnTo>
                      <a:cubicBezTo>
                        <a:pt x="230423" y="90796"/>
                        <a:pt x="231281" y="91844"/>
                        <a:pt x="232043" y="93654"/>
                      </a:cubicBezTo>
                      <a:cubicBezTo>
                        <a:pt x="246711" y="87463"/>
                        <a:pt x="264047" y="92606"/>
                        <a:pt x="272619" y="106608"/>
                      </a:cubicBezTo>
                      <a:cubicBezTo>
                        <a:pt x="282049" y="122038"/>
                        <a:pt x="277286" y="142231"/>
                        <a:pt x="261856" y="151661"/>
                      </a:cubicBezTo>
                      <a:cubicBezTo>
                        <a:pt x="258332" y="153852"/>
                        <a:pt x="254522" y="155185"/>
                        <a:pt x="250712" y="155852"/>
                      </a:cubicBezTo>
                      <a:cubicBezTo>
                        <a:pt x="267476" y="216431"/>
                        <a:pt x="288431" y="297298"/>
                        <a:pt x="288431" y="297298"/>
                      </a:cubicBezTo>
                      <a:cubicBezTo>
                        <a:pt x="302242" y="332541"/>
                        <a:pt x="284621" y="372641"/>
                        <a:pt x="249378" y="386452"/>
                      </a:cubicBezTo>
                      <a:cubicBezTo>
                        <a:pt x="214136" y="400264"/>
                        <a:pt x="174035" y="382642"/>
                        <a:pt x="160224" y="347400"/>
                      </a:cubicBezTo>
                      <a:lnTo>
                        <a:pt x="135554" y="284344"/>
                      </a:lnTo>
                      <a:cubicBezTo>
                        <a:pt x="129935" y="284344"/>
                        <a:pt x="124315" y="283868"/>
                        <a:pt x="118695" y="283011"/>
                      </a:cubicBezTo>
                      <a:cubicBezTo>
                        <a:pt x="109646" y="281582"/>
                        <a:pt x="100788" y="279106"/>
                        <a:pt x="92311" y="275677"/>
                      </a:cubicBezTo>
                      <a:cubicBezTo>
                        <a:pt x="72308" y="267485"/>
                        <a:pt x="54687" y="253864"/>
                        <a:pt x="41828" y="235862"/>
                      </a:cubicBezTo>
                      <a:cubicBezTo>
                        <a:pt x="41543" y="235386"/>
                        <a:pt x="41162" y="235005"/>
                        <a:pt x="40876" y="234528"/>
                      </a:cubicBezTo>
                      <a:cubicBezTo>
                        <a:pt x="35828" y="227290"/>
                        <a:pt x="31541" y="219384"/>
                        <a:pt x="28208" y="210811"/>
                      </a:cubicBezTo>
                      <a:close/>
                    </a:path>
                  </a:pathLst>
                </a:custGeom>
                <a:solidFill>
                  <a:srgbClr val="9E4E27"/>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48" name="Google Shape;448;g315e64b246f_0_6"/>
                <p:cNvSpPr/>
                <p:nvPr/>
              </p:nvSpPr>
              <p:spPr>
                <a:xfrm>
                  <a:off x="5849372" y="2326837"/>
                  <a:ext cx="68322" cy="68344"/>
                </a:xfrm>
                <a:custGeom>
                  <a:avLst/>
                  <a:gdLst/>
                  <a:ahLst/>
                  <a:cxnLst/>
                  <a:rect l="l" t="t" r="r" b="b"/>
                  <a:pathLst>
                    <a:path w="68322" h="68344" extrusionOk="0">
                      <a:moveTo>
                        <a:pt x="5073" y="52032"/>
                      </a:moveTo>
                      <a:cubicBezTo>
                        <a:pt x="14979" y="68129"/>
                        <a:pt x="36030" y="73177"/>
                        <a:pt x="52032" y="63271"/>
                      </a:cubicBezTo>
                      <a:cubicBezTo>
                        <a:pt x="68034" y="53365"/>
                        <a:pt x="73177" y="32315"/>
                        <a:pt x="63271" y="16313"/>
                      </a:cubicBezTo>
                      <a:cubicBezTo>
                        <a:pt x="53365" y="216"/>
                        <a:pt x="32315" y="-4833"/>
                        <a:pt x="16313" y="5073"/>
                      </a:cubicBezTo>
                      <a:cubicBezTo>
                        <a:pt x="216" y="14979"/>
                        <a:pt x="-4833" y="36030"/>
                        <a:pt x="5073" y="52032"/>
                      </a:cubicBezTo>
                      <a:close/>
                    </a:path>
                  </a:pathLst>
                </a:custGeom>
                <a:solidFill>
                  <a:srgbClr val="FF887C"/>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49" name="Google Shape;449;g315e64b246f_0_6"/>
                <p:cNvSpPr/>
                <p:nvPr/>
              </p:nvSpPr>
              <p:spPr>
                <a:xfrm>
                  <a:off x="5824839" y="2331164"/>
                  <a:ext cx="23495" cy="23495"/>
                </a:xfrm>
                <a:custGeom>
                  <a:avLst/>
                  <a:gdLst/>
                  <a:ahLst/>
                  <a:cxnLst/>
                  <a:rect l="l" t="t" r="r" b="b"/>
                  <a:pathLst>
                    <a:path w="23495" h="23495" extrusionOk="0">
                      <a:moveTo>
                        <a:pt x="1699" y="17891"/>
                      </a:moveTo>
                      <a:cubicBezTo>
                        <a:pt x="5128" y="23416"/>
                        <a:pt x="12367" y="25130"/>
                        <a:pt x="17891" y="21796"/>
                      </a:cubicBezTo>
                      <a:cubicBezTo>
                        <a:pt x="23416" y="18367"/>
                        <a:pt x="25130" y="11128"/>
                        <a:pt x="21796" y="5604"/>
                      </a:cubicBezTo>
                      <a:cubicBezTo>
                        <a:pt x="18367" y="79"/>
                        <a:pt x="11128" y="-1635"/>
                        <a:pt x="5604" y="1699"/>
                      </a:cubicBezTo>
                      <a:cubicBezTo>
                        <a:pt x="79" y="5128"/>
                        <a:pt x="-1635" y="12367"/>
                        <a:pt x="1699" y="1789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50" name="Google Shape;450;g315e64b246f_0_6"/>
                <p:cNvSpPr/>
                <p:nvPr/>
              </p:nvSpPr>
              <p:spPr>
                <a:xfrm>
                  <a:off x="5785947" y="2363152"/>
                  <a:ext cx="17063" cy="35051"/>
                </a:xfrm>
                <a:custGeom>
                  <a:avLst/>
                  <a:gdLst/>
                  <a:ahLst/>
                  <a:cxnLst/>
                  <a:rect l="l" t="t" r="r" b="b"/>
                  <a:pathLst>
                    <a:path w="17063" h="35051" extrusionOk="0">
                      <a:moveTo>
                        <a:pt x="6205" y="0"/>
                      </a:moveTo>
                      <a:cubicBezTo>
                        <a:pt x="6205" y="0"/>
                        <a:pt x="585" y="21526"/>
                        <a:pt x="14" y="28003"/>
                      </a:cubicBezTo>
                      <a:cubicBezTo>
                        <a:pt x="-558" y="34480"/>
                        <a:pt x="17063" y="35052"/>
                        <a:pt x="17063" y="35052"/>
                      </a:cubicBezTo>
                    </a:path>
                  </a:pathLst>
                </a:custGeom>
                <a:noFill/>
                <a:ln w="9525"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51" name="Google Shape;451;g315e64b246f_0_6"/>
                <p:cNvSpPr/>
                <p:nvPr/>
              </p:nvSpPr>
              <p:spPr>
                <a:xfrm>
                  <a:off x="5817584" y="2386393"/>
                  <a:ext cx="13334" cy="23907"/>
                </a:xfrm>
                <a:custGeom>
                  <a:avLst/>
                  <a:gdLst/>
                  <a:ahLst/>
                  <a:cxnLst/>
                  <a:rect l="l" t="t" r="r" b="b"/>
                  <a:pathLst>
                    <a:path w="13334" h="23907" extrusionOk="0">
                      <a:moveTo>
                        <a:pt x="13335" y="0"/>
                      </a:moveTo>
                      <a:cubicBezTo>
                        <a:pt x="13335" y="0"/>
                        <a:pt x="12383" y="16002"/>
                        <a:pt x="0" y="23908"/>
                      </a:cubicBezTo>
                    </a:path>
                  </a:pathLst>
                </a:custGeom>
                <a:noFill/>
                <a:ln w="9525"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52" name="Google Shape;452;g315e64b246f_0_6"/>
                <p:cNvSpPr/>
                <p:nvPr/>
              </p:nvSpPr>
              <p:spPr>
                <a:xfrm>
                  <a:off x="5745876" y="2356977"/>
                  <a:ext cx="23495" cy="23495"/>
                </a:xfrm>
                <a:custGeom>
                  <a:avLst/>
                  <a:gdLst/>
                  <a:ahLst/>
                  <a:cxnLst/>
                  <a:rect l="l" t="t" r="r" b="b"/>
                  <a:pathLst>
                    <a:path w="23495" h="23495" extrusionOk="0">
                      <a:moveTo>
                        <a:pt x="1699" y="17891"/>
                      </a:moveTo>
                      <a:cubicBezTo>
                        <a:pt x="5128" y="23416"/>
                        <a:pt x="12367" y="25130"/>
                        <a:pt x="17891" y="21796"/>
                      </a:cubicBezTo>
                      <a:cubicBezTo>
                        <a:pt x="23416" y="18367"/>
                        <a:pt x="25130" y="11128"/>
                        <a:pt x="21796" y="5604"/>
                      </a:cubicBezTo>
                      <a:cubicBezTo>
                        <a:pt x="18367" y="79"/>
                        <a:pt x="11128" y="-1635"/>
                        <a:pt x="5604" y="1699"/>
                      </a:cubicBezTo>
                      <a:cubicBezTo>
                        <a:pt x="79" y="5128"/>
                        <a:pt x="-1635" y="12367"/>
                        <a:pt x="1699" y="1789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53" name="Google Shape;453;g315e64b246f_0_6"/>
                <p:cNvSpPr/>
                <p:nvPr/>
              </p:nvSpPr>
              <p:spPr>
                <a:xfrm>
                  <a:off x="5959506" y="2301752"/>
                  <a:ext cx="30384" cy="10250"/>
                </a:xfrm>
                <a:custGeom>
                  <a:avLst/>
                  <a:gdLst/>
                  <a:ahLst/>
                  <a:cxnLst/>
                  <a:rect l="l" t="t" r="r" b="b"/>
                  <a:pathLst>
                    <a:path w="30384" h="10250" extrusionOk="0">
                      <a:moveTo>
                        <a:pt x="30385" y="10251"/>
                      </a:moveTo>
                      <a:cubicBezTo>
                        <a:pt x="30385" y="10251"/>
                        <a:pt x="18955" y="-7561"/>
                        <a:pt x="0" y="3774"/>
                      </a:cubicBezTo>
                    </a:path>
                  </a:pathLst>
                </a:custGeom>
                <a:noFill/>
                <a:ln w="9525"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54" name="Google Shape;454;g315e64b246f_0_6"/>
                <p:cNvSpPr/>
                <p:nvPr/>
              </p:nvSpPr>
              <p:spPr>
                <a:xfrm>
                  <a:off x="5969888" y="2303907"/>
                  <a:ext cx="7919" cy="26098"/>
                </a:xfrm>
                <a:custGeom>
                  <a:avLst/>
                  <a:gdLst/>
                  <a:ahLst/>
                  <a:cxnLst/>
                  <a:rect l="l" t="t" r="r" b="b"/>
                  <a:pathLst>
                    <a:path w="7919" h="26098" extrusionOk="0">
                      <a:moveTo>
                        <a:pt x="6477" y="0"/>
                      </a:moveTo>
                      <a:cubicBezTo>
                        <a:pt x="6477" y="0"/>
                        <a:pt x="12478" y="18383"/>
                        <a:pt x="0" y="26098"/>
                      </a:cubicBezTo>
                    </a:path>
                  </a:pathLst>
                </a:custGeom>
                <a:noFill/>
                <a:ln w="9525"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55" name="Google Shape;455;g315e64b246f_0_6"/>
                <p:cNvSpPr/>
                <p:nvPr/>
              </p:nvSpPr>
              <p:spPr>
                <a:xfrm>
                  <a:off x="5734716" y="2162724"/>
                  <a:ext cx="225045" cy="153683"/>
                </a:xfrm>
                <a:custGeom>
                  <a:avLst/>
                  <a:gdLst/>
                  <a:ahLst/>
                  <a:cxnLst/>
                  <a:rect l="l" t="t" r="r" b="b"/>
                  <a:pathLst>
                    <a:path w="225045" h="153683" extrusionOk="0">
                      <a:moveTo>
                        <a:pt x="222409" y="124323"/>
                      </a:moveTo>
                      <a:cubicBezTo>
                        <a:pt x="222409" y="124323"/>
                        <a:pt x="211074" y="130895"/>
                        <a:pt x="208693" y="142992"/>
                      </a:cubicBezTo>
                      <a:cubicBezTo>
                        <a:pt x="207645" y="148517"/>
                        <a:pt x="203644" y="152898"/>
                        <a:pt x="198025" y="153565"/>
                      </a:cubicBezTo>
                      <a:lnTo>
                        <a:pt x="197263" y="153565"/>
                      </a:lnTo>
                      <a:cubicBezTo>
                        <a:pt x="191834" y="154327"/>
                        <a:pt x="186690" y="151374"/>
                        <a:pt x="184499" y="146326"/>
                      </a:cubicBezTo>
                      <a:cubicBezTo>
                        <a:pt x="170878" y="113846"/>
                        <a:pt x="114014" y="4594"/>
                        <a:pt x="0" y="100130"/>
                      </a:cubicBezTo>
                      <a:cubicBezTo>
                        <a:pt x="0" y="100130"/>
                        <a:pt x="57721" y="-18171"/>
                        <a:pt x="152019" y="2403"/>
                      </a:cubicBezTo>
                      <a:cubicBezTo>
                        <a:pt x="246316" y="22977"/>
                        <a:pt x="222313" y="124228"/>
                        <a:pt x="222313" y="12422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56" name="Google Shape;456;g315e64b246f_0_6"/>
                <p:cNvSpPr/>
                <p:nvPr/>
              </p:nvSpPr>
              <p:spPr>
                <a:xfrm>
                  <a:off x="5632729" y="2131990"/>
                  <a:ext cx="297403" cy="208920"/>
                </a:xfrm>
                <a:custGeom>
                  <a:avLst/>
                  <a:gdLst/>
                  <a:ahLst/>
                  <a:cxnLst/>
                  <a:rect l="l" t="t" r="r" b="b"/>
                  <a:pathLst>
                    <a:path w="297403" h="208920" extrusionOk="0">
                      <a:moveTo>
                        <a:pt x="96081" y="206778"/>
                      </a:moveTo>
                      <a:cubicBezTo>
                        <a:pt x="102368" y="204302"/>
                        <a:pt x="107892" y="200111"/>
                        <a:pt x="114655" y="195539"/>
                      </a:cubicBezTo>
                      <a:cubicBezTo>
                        <a:pt x="139325" y="179156"/>
                        <a:pt x="164280" y="157629"/>
                        <a:pt x="175615" y="129530"/>
                      </a:cubicBezTo>
                      <a:cubicBezTo>
                        <a:pt x="175615" y="129530"/>
                        <a:pt x="221811" y="178394"/>
                        <a:pt x="279342" y="161820"/>
                      </a:cubicBezTo>
                      <a:cubicBezTo>
                        <a:pt x="312108" y="152390"/>
                        <a:pt x="292296" y="110099"/>
                        <a:pt x="281914" y="90668"/>
                      </a:cubicBezTo>
                      <a:cubicBezTo>
                        <a:pt x="273913" y="75714"/>
                        <a:pt x="267627" y="65237"/>
                        <a:pt x="265150" y="48473"/>
                      </a:cubicBezTo>
                      <a:cubicBezTo>
                        <a:pt x="262769" y="32185"/>
                        <a:pt x="255625" y="15421"/>
                        <a:pt x="240861" y="6467"/>
                      </a:cubicBezTo>
                      <a:cubicBezTo>
                        <a:pt x="224383" y="-3439"/>
                        <a:pt x="203333" y="-295"/>
                        <a:pt x="184759" y="4848"/>
                      </a:cubicBezTo>
                      <a:cubicBezTo>
                        <a:pt x="157899" y="12278"/>
                        <a:pt x="131991" y="23327"/>
                        <a:pt x="108083" y="37519"/>
                      </a:cubicBezTo>
                      <a:cubicBezTo>
                        <a:pt x="97415" y="43901"/>
                        <a:pt x="86842" y="50949"/>
                        <a:pt x="74936" y="54378"/>
                      </a:cubicBezTo>
                      <a:cubicBezTo>
                        <a:pt x="61696" y="58188"/>
                        <a:pt x="47218" y="57236"/>
                        <a:pt x="34359" y="62093"/>
                      </a:cubicBezTo>
                      <a:cubicBezTo>
                        <a:pt x="11976" y="70571"/>
                        <a:pt x="-1074" y="96003"/>
                        <a:pt x="69" y="119910"/>
                      </a:cubicBezTo>
                      <a:cubicBezTo>
                        <a:pt x="1308" y="143818"/>
                        <a:pt x="14452" y="165821"/>
                        <a:pt x="31502" y="182680"/>
                      </a:cubicBezTo>
                      <a:cubicBezTo>
                        <a:pt x="44265" y="195348"/>
                        <a:pt x="60839" y="206207"/>
                        <a:pt x="78936" y="208588"/>
                      </a:cubicBezTo>
                      <a:cubicBezTo>
                        <a:pt x="85699" y="209445"/>
                        <a:pt x="91033" y="208588"/>
                        <a:pt x="95986" y="20668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457" name="Google Shape;457;g315e64b246f_0_6"/>
              <p:cNvSpPr/>
              <p:nvPr/>
            </p:nvSpPr>
            <p:spPr>
              <a:xfrm>
                <a:off x="5510593" y="2222091"/>
                <a:ext cx="905069" cy="1239679"/>
              </a:xfrm>
              <a:custGeom>
                <a:avLst/>
                <a:gdLst/>
                <a:ahLst/>
                <a:cxnLst/>
                <a:rect l="l" t="t" r="r" b="b"/>
                <a:pathLst>
                  <a:path w="905069" h="1239679" extrusionOk="0">
                    <a:moveTo>
                      <a:pt x="374809" y="318702"/>
                    </a:moveTo>
                    <a:cubicBezTo>
                      <a:pt x="374809" y="318702"/>
                      <a:pt x="458629" y="328798"/>
                      <a:pt x="503015" y="268601"/>
                    </a:cubicBezTo>
                    <a:lnTo>
                      <a:pt x="515493" y="44382"/>
                    </a:lnTo>
                    <a:cubicBezTo>
                      <a:pt x="515493" y="44382"/>
                      <a:pt x="723709" y="-22579"/>
                      <a:pt x="806196" y="7996"/>
                    </a:cubicBezTo>
                    <a:lnTo>
                      <a:pt x="814292" y="374328"/>
                    </a:lnTo>
                    <a:cubicBezTo>
                      <a:pt x="814292" y="374328"/>
                      <a:pt x="879824" y="1007074"/>
                      <a:pt x="899732" y="1060128"/>
                    </a:cubicBezTo>
                    <a:cubicBezTo>
                      <a:pt x="919543" y="1113182"/>
                      <a:pt x="877824" y="1121850"/>
                      <a:pt x="877824" y="1121850"/>
                    </a:cubicBezTo>
                    <a:cubicBezTo>
                      <a:pt x="877824" y="1121850"/>
                      <a:pt x="360236" y="1240627"/>
                      <a:pt x="266129" y="1239674"/>
                    </a:cubicBezTo>
                    <a:cubicBezTo>
                      <a:pt x="266129" y="1239674"/>
                      <a:pt x="249079" y="836290"/>
                      <a:pt x="249841" y="798286"/>
                    </a:cubicBezTo>
                    <a:lnTo>
                      <a:pt x="214408" y="875248"/>
                    </a:lnTo>
                    <a:lnTo>
                      <a:pt x="0" y="621502"/>
                    </a:lnTo>
                    <a:cubicBezTo>
                      <a:pt x="0" y="621502"/>
                      <a:pt x="208883" y="356993"/>
                      <a:pt x="374809" y="318702"/>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458" name="Google Shape;458;g315e64b246f_0_6"/>
              <p:cNvGrpSpPr/>
              <p:nvPr/>
            </p:nvGrpSpPr>
            <p:grpSpPr>
              <a:xfrm>
                <a:off x="5394813" y="2870073"/>
                <a:ext cx="565141" cy="716430"/>
                <a:chOff x="5394813" y="2870073"/>
                <a:chExt cx="565141" cy="716430"/>
              </a:xfrm>
            </p:grpSpPr>
            <p:sp>
              <p:nvSpPr>
                <p:cNvPr id="459" name="Google Shape;459;g315e64b246f_0_6"/>
                <p:cNvSpPr/>
                <p:nvPr/>
              </p:nvSpPr>
              <p:spPr>
                <a:xfrm>
                  <a:off x="5394813" y="2870073"/>
                  <a:ext cx="565141" cy="716430"/>
                </a:xfrm>
                <a:custGeom>
                  <a:avLst/>
                  <a:gdLst/>
                  <a:ahLst/>
                  <a:cxnLst/>
                  <a:rect l="l" t="t" r="r" b="b"/>
                  <a:pathLst>
                    <a:path w="565141" h="716430" extrusionOk="0">
                      <a:moveTo>
                        <a:pt x="109303" y="0"/>
                      </a:moveTo>
                      <a:lnTo>
                        <a:pt x="39580" y="99250"/>
                      </a:lnTo>
                      <a:cubicBezTo>
                        <a:pt x="-25761" y="183166"/>
                        <a:pt x="-8330" y="304609"/>
                        <a:pt x="78061" y="366713"/>
                      </a:cubicBezTo>
                      <a:lnTo>
                        <a:pt x="349714" y="588835"/>
                      </a:lnTo>
                      <a:cubicBezTo>
                        <a:pt x="349714" y="588835"/>
                        <a:pt x="407341" y="655796"/>
                        <a:pt x="441916" y="676370"/>
                      </a:cubicBezTo>
                      <a:cubicBezTo>
                        <a:pt x="471158" y="693801"/>
                        <a:pt x="483350" y="721233"/>
                        <a:pt x="496018" y="715708"/>
                      </a:cubicBezTo>
                      <a:cubicBezTo>
                        <a:pt x="508687" y="710184"/>
                        <a:pt x="469348" y="649510"/>
                        <a:pt x="469348" y="649510"/>
                      </a:cubicBezTo>
                      <a:cubicBezTo>
                        <a:pt x="469348" y="649510"/>
                        <a:pt x="517164" y="689134"/>
                        <a:pt x="529070" y="678371"/>
                      </a:cubicBezTo>
                      <a:cubicBezTo>
                        <a:pt x="540976" y="667607"/>
                        <a:pt x="486208" y="603028"/>
                        <a:pt x="486208" y="603028"/>
                      </a:cubicBezTo>
                      <a:cubicBezTo>
                        <a:pt x="486208" y="603028"/>
                        <a:pt x="542405" y="641318"/>
                        <a:pt x="552597" y="631698"/>
                      </a:cubicBezTo>
                      <a:cubicBezTo>
                        <a:pt x="562789" y="622078"/>
                        <a:pt x="511354" y="565785"/>
                        <a:pt x="511354" y="565785"/>
                      </a:cubicBezTo>
                      <a:cubicBezTo>
                        <a:pt x="511354" y="565785"/>
                        <a:pt x="554692" y="568357"/>
                        <a:pt x="564598" y="557022"/>
                      </a:cubicBezTo>
                      <a:cubicBezTo>
                        <a:pt x="574600" y="545592"/>
                        <a:pt x="443155" y="487680"/>
                        <a:pt x="443155" y="487680"/>
                      </a:cubicBezTo>
                      <a:lnTo>
                        <a:pt x="292850" y="252508"/>
                      </a:lnTo>
                      <a:lnTo>
                        <a:pt x="329521" y="216503"/>
                      </a:lnTo>
                      <a:lnTo>
                        <a:pt x="109494" y="95"/>
                      </a:lnTo>
                      <a:close/>
                    </a:path>
                  </a:pathLst>
                </a:custGeom>
                <a:solidFill>
                  <a:srgbClr val="9E4E27"/>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60" name="Google Shape;460;g315e64b246f_0_6"/>
                <p:cNvSpPr/>
                <p:nvPr/>
              </p:nvSpPr>
              <p:spPr>
                <a:xfrm>
                  <a:off x="5649087" y="3084099"/>
                  <a:ext cx="38385" cy="38385"/>
                </a:xfrm>
                <a:custGeom>
                  <a:avLst/>
                  <a:gdLst/>
                  <a:ahLst/>
                  <a:cxnLst/>
                  <a:rect l="l" t="t" r="r" b="b"/>
                  <a:pathLst>
                    <a:path w="38385" h="38385" extrusionOk="0">
                      <a:moveTo>
                        <a:pt x="38386" y="38386"/>
                      </a:moveTo>
                      <a:lnTo>
                        <a:pt x="0" y="0"/>
                      </a:lnTo>
                    </a:path>
                  </a:pathLst>
                </a:custGeom>
                <a:noFill/>
                <a:ln w="9525"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461" name="Google Shape;461;g315e64b246f_0_6"/>
              <p:cNvSpPr/>
              <p:nvPr/>
            </p:nvSpPr>
            <p:spPr>
              <a:xfrm>
                <a:off x="5475399" y="2823318"/>
                <a:ext cx="275275" cy="294175"/>
              </a:xfrm>
              <a:custGeom>
                <a:avLst/>
                <a:gdLst/>
                <a:ahLst/>
                <a:cxnLst/>
                <a:rect l="l" t="t" r="r" b="b"/>
                <a:pathLst>
                  <a:path w="275275" h="294175" extrusionOk="0">
                    <a:moveTo>
                      <a:pt x="36242" y="3606"/>
                    </a:moveTo>
                    <a:cubicBezTo>
                      <a:pt x="28337" y="16751"/>
                      <a:pt x="12811" y="42373"/>
                      <a:pt x="1190" y="60852"/>
                    </a:cubicBezTo>
                    <a:cubicBezTo>
                      <a:pt x="-810" y="63995"/>
                      <a:pt x="-238" y="67995"/>
                      <a:pt x="2524" y="70472"/>
                    </a:cubicBezTo>
                    <a:lnTo>
                      <a:pt x="246173" y="292214"/>
                    </a:lnTo>
                    <a:cubicBezTo>
                      <a:pt x="249983" y="295643"/>
                      <a:pt x="255984" y="294405"/>
                      <a:pt x="258080" y="289832"/>
                    </a:cubicBezTo>
                    <a:lnTo>
                      <a:pt x="274558" y="254781"/>
                    </a:lnTo>
                    <a:cubicBezTo>
                      <a:pt x="275891" y="252018"/>
                      <a:pt x="275320" y="248685"/>
                      <a:pt x="273224" y="246399"/>
                    </a:cubicBezTo>
                    <a:lnTo>
                      <a:pt x="48148" y="2463"/>
                    </a:lnTo>
                    <a:cubicBezTo>
                      <a:pt x="44719" y="-1252"/>
                      <a:pt x="38719" y="-680"/>
                      <a:pt x="36147" y="3606"/>
                    </a:cubicBezTo>
                    <a:close/>
                  </a:path>
                </a:pathLst>
              </a:custGeom>
              <a:solidFill>
                <a:schemeClr val="accent4"/>
              </a:solidFill>
              <a:ln w="9525"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62" name="Google Shape;462;g315e64b246f_0_6"/>
              <p:cNvSpPr/>
              <p:nvPr/>
            </p:nvSpPr>
            <p:spPr>
              <a:xfrm>
                <a:off x="6018275" y="2208647"/>
                <a:ext cx="309106" cy="91244"/>
              </a:xfrm>
              <a:custGeom>
                <a:avLst/>
                <a:gdLst/>
                <a:ahLst/>
                <a:cxnLst/>
                <a:rect l="l" t="t" r="r" b="b"/>
                <a:pathLst>
                  <a:path w="309106" h="91244" extrusionOk="0">
                    <a:moveTo>
                      <a:pt x="0" y="43920"/>
                    </a:moveTo>
                    <a:lnTo>
                      <a:pt x="0" y="84877"/>
                    </a:lnTo>
                    <a:cubicBezTo>
                      <a:pt x="0" y="88973"/>
                      <a:pt x="3810" y="92021"/>
                      <a:pt x="7811" y="91069"/>
                    </a:cubicBezTo>
                    <a:cubicBezTo>
                      <a:pt x="38005" y="83544"/>
                      <a:pt x="152590" y="57064"/>
                      <a:pt x="302990" y="50873"/>
                    </a:cubicBezTo>
                    <a:cubicBezTo>
                      <a:pt x="306514" y="50683"/>
                      <a:pt x="309372" y="47730"/>
                      <a:pt x="309086" y="44110"/>
                    </a:cubicBezTo>
                    <a:lnTo>
                      <a:pt x="306514" y="5915"/>
                    </a:lnTo>
                    <a:cubicBezTo>
                      <a:pt x="306324" y="2486"/>
                      <a:pt x="303371" y="-181"/>
                      <a:pt x="299847" y="10"/>
                    </a:cubicBezTo>
                    <a:cubicBezTo>
                      <a:pt x="265462" y="1819"/>
                      <a:pt x="96774" y="11725"/>
                      <a:pt x="4572" y="37729"/>
                    </a:cubicBezTo>
                    <a:cubicBezTo>
                      <a:pt x="1810" y="38491"/>
                      <a:pt x="0" y="40967"/>
                      <a:pt x="0" y="43825"/>
                    </a:cubicBezTo>
                    <a:close/>
                  </a:path>
                </a:pathLst>
              </a:custGeom>
              <a:solidFill>
                <a:schemeClr val="accent4"/>
              </a:solidFill>
              <a:ln w="9525"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63" name="Google Shape;463;g315e64b246f_0_6"/>
              <p:cNvSpPr/>
              <p:nvPr/>
            </p:nvSpPr>
            <p:spPr>
              <a:xfrm>
                <a:off x="5757576" y="2874645"/>
                <a:ext cx="2857" cy="145732"/>
              </a:xfrm>
              <a:custGeom>
                <a:avLst/>
                <a:gdLst/>
                <a:ahLst/>
                <a:cxnLst/>
                <a:rect l="l" t="t" r="r" b="b"/>
                <a:pathLst>
                  <a:path w="2857" h="145732" extrusionOk="0">
                    <a:moveTo>
                      <a:pt x="0" y="0"/>
                    </a:moveTo>
                    <a:lnTo>
                      <a:pt x="2858" y="145733"/>
                    </a:lnTo>
                  </a:path>
                </a:pathLst>
              </a:custGeom>
              <a:noFill/>
              <a:ln w="9525"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464" name="Google Shape;464;g315e64b246f_0_6"/>
              <p:cNvGrpSpPr/>
              <p:nvPr/>
            </p:nvGrpSpPr>
            <p:grpSpPr>
              <a:xfrm>
                <a:off x="5703761" y="3302844"/>
                <a:ext cx="121163" cy="158679"/>
                <a:chOff x="5703761" y="3302844"/>
                <a:chExt cx="121163" cy="158679"/>
              </a:xfrm>
            </p:grpSpPr>
            <p:sp>
              <p:nvSpPr>
                <p:cNvPr id="465" name="Google Shape;465;g315e64b246f_0_6"/>
                <p:cNvSpPr/>
                <p:nvPr/>
              </p:nvSpPr>
              <p:spPr>
                <a:xfrm>
                  <a:off x="5703761" y="3302844"/>
                  <a:ext cx="121163" cy="158679"/>
                </a:xfrm>
                <a:custGeom>
                  <a:avLst/>
                  <a:gdLst/>
                  <a:ahLst/>
                  <a:cxnLst/>
                  <a:rect l="l" t="t" r="r" b="b"/>
                  <a:pathLst>
                    <a:path w="121163" h="158679" extrusionOk="0">
                      <a:moveTo>
                        <a:pt x="119347" y="25190"/>
                      </a:moveTo>
                      <a:lnTo>
                        <a:pt x="32669" y="153682"/>
                      </a:lnTo>
                      <a:cubicBezTo>
                        <a:pt x="28859" y="159302"/>
                        <a:pt x="21049" y="160350"/>
                        <a:pt x="15905" y="155968"/>
                      </a:cubicBezTo>
                      <a:lnTo>
                        <a:pt x="3999" y="145872"/>
                      </a:lnTo>
                      <a:cubicBezTo>
                        <a:pt x="-573" y="141967"/>
                        <a:pt x="-1335" y="135204"/>
                        <a:pt x="2285" y="130441"/>
                      </a:cubicBezTo>
                      <a:lnTo>
                        <a:pt x="96487" y="4521"/>
                      </a:lnTo>
                      <a:cubicBezTo>
                        <a:pt x="101345" y="-1956"/>
                        <a:pt x="111346" y="-1385"/>
                        <a:pt x="115346" y="5664"/>
                      </a:cubicBezTo>
                      <a:lnTo>
                        <a:pt x="119633" y="13093"/>
                      </a:lnTo>
                      <a:cubicBezTo>
                        <a:pt x="121823" y="16808"/>
                        <a:pt x="121633" y="21475"/>
                        <a:pt x="119252" y="25095"/>
                      </a:cubicBezTo>
                      <a:close/>
                    </a:path>
                  </a:pathLst>
                </a:custGeom>
                <a:solidFill>
                  <a:schemeClr val="accent2"/>
                </a:solidFill>
                <a:ln w="9525"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66" name="Google Shape;466;g315e64b246f_0_6"/>
                <p:cNvSpPr/>
                <p:nvPr/>
              </p:nvSpPr>
              <p:spPr>
                <a:xfrm>
                  <a:off x="5733669" y="3349751"/>
                  <a:ext cx="64769" cy="64770"/>
                </a:xfrm>
                <a:custGeom>
                  <a:avLst/>
                  <a:gdLst/>
                  <a:ahLst/>
                  <a:cxnLst/>
                  <a:rect l="l" t="t" r="r" b="b"/>
                  <a:pathLst>
                    <a:path w="64769" h="64770" extrusionOk="0">
                      <a:moveTo>
                        <a:pt x="64770" y="32385"/>
                      </a:moveTo>
                      <a:cubicBezTo>
                        <a:pt x="64770" y="50292"/>
                        <a:pt x="50292" y="64770"/>
                        <a:pt x="32385" y="64770"/>
                      </a:cubicBezTo>
                      <a:cubicBezTo>
                        <a:pt x="14478" y="64770"/>
                        <a:pt x="0" y="50292"/>
                        <a:pt x="0" y="32385"/>
                      </a:cubicBezTo>
                      <a:cubicBezTo>
                        <a:pt x="0" y="14478"/>
                        <a:pt x="14478" y="0"/>
                        <a:pt x="32385" y="0"/>
                      </a:cubicBezTo>
                      <a:cubicBezTo>
                        <a:pt x="50292" y="0"/>
                        <a:pt x="64770" y="14478"/>
                        <a:pt x="64770" y="3238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67" name="Google Shape;467;g315e64b246f_0_6"/>
                <p:cNvSpPr/>
                <p:nvPr/>
              </p:nvSpPr>
              <p:spPr>
                <a:xfrm>
                  <a:off x="5741288" y="3357371"/>
                  <a:ext cx="49530" cy="49529"/>
                </a:xfrm>
                <a:custGeom>
                  <a:avLst/>
                  <a:gdLst/>
                  <a:ahLst/>
                  <a:cxnLst/>
                  <a:rect l="l" t="t" r="r" b="b"/>
                  <a:pathLst>
                    <a:path w="49530" h="49529" extrusionOk="0">
                      <a:moveTo>
                        <a:pt x="49530" y="24765"/>
                      </a:moveTo>
                      <a:cubicBezTo>
                        <a:pt x="49530" y="38386"/>
                        <a:pt x="38481" y="49530"/>
                        <a:pt x="24765" y="49530"/>
                      </a:cubicBezTo>
                      <a:cubicBezTo>
                        <a:pt x="11049" y="49530"/>
                        <a:pt x="0" y="38481"/>
                        <a:pt x="0" y="24765"/>
                      </a:cubicBezTo>
                      <a:cubicBezTo>
                        <a:pt x="0" y="11049"/>
                        <a:pt x="11049" y="0"/>
                        <a:pt x="24765" y="0"/>
                      </a:cubicBezTo>
                      <a:cubicBezTo>
                        <a:pt x="38481" y="0"/>
                        <a:pt x="49530" y="11049"/>
                        <a:pt x="49530" y="24765"/>
                      </a:cubicBezTo>
                      <a:close/>
                    </a:path>
                  </a:pathLst>
                </a:custGeom>
                <a:solidFill>
                  <a:schemeClr val="dk2"/>
                </a:solidFill>
                <a:ln w="9525"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68" name="Google Shape;468;g315e64b246f_0_6"/>
                <p:cNvSpPr/>
                <p:nvPr/>
              </p:nvSpPr>
              <p:spPr>
                <a:xfrm>
                  <a:off x="5766054" y="3368230"/>
                  <a:ext cx="12382" cy="13906"/>
                </a:xfrm>
                <a:custGeom>
                  <a:avLst/>
                  <a:gdLst/>
                  <a:ahLst/>
                  <a:cxnLst/>
                  <a:rect l="l" t="t" r="r" b="b"/>
                  <a:pathLst>
                    <a:path w="12382" h="13906" extrusionOk="0">
                      <a:moveTo>
                        <a:pt x="0" y="0"/>
                      </a:moveTo>
                      <a:lnTo>
                        <a:pt x="0" y="13907"/>
                      </a:lnTo>
                      <a:lnTo>
                        <a:pt x="12383" y="8287"/>
                      </a:lnTo>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469" name="Google Shape;469;g315e64b246f_0_6"/>
              <p:cNvSpPr/>
              <p:nvPr/>
            </p:nvSpPr>
            <p:spPr>
              <a:xfrm>
                <a:off x="5875584" y="2463831"/>
                <a:ext cx="163524" cy="496252"/>
              </a:xfrm>
              <a:custGeom>
                <a:avLst/>
                <a:gdLst/>
                <a:ahLst/>
                <a:cxnLst/>
                <a:rect l="l" t="t" r="r" b="b"/>
                <a:pathLst>
                  <a:path w="163524" h="496252" extrusionOk="0">
                    <a:moveTo>
                      <a:pt x="4198" y="62484"/>
                    </a:moveTo>
                    <a:cubicBezTo>
                      <a:pt x="4198" y="62484"/>
                      <a:pt x="-37617" y="154019"/>
                      <a:pt x="142691" y="496253"/>
                    </a:cubicBezTo>
                    <a:cubicBezTo>
                      <a:pt x="142691" y="496253"/>
                      <a:pt x="196603" y="47911"/>
                      <a:pt x="130976" y="0"/>
                    </a:cubicBezTo>
                  </a:path>
                </a:pathLst>
              </a:custGeom>
              <a:noFill/>
              <a:ln w="9525"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470" name="Google Shape;470;g315e64b246f_0_6"/>
              <p:cNvGrpSpPr/>
              <p:nvPr/>
            </p:nvGrpSpPr>
            <p:grpSpPr>
              <a:xfrm>
                <a:off x="5986540" y="2942862"/>
                <a:ext cx="84097" cy="135756"/>
                <a:chOff x="5986540" y="2942862"/>
                <a:chExt cx="84097" cy="135756"/>
              </a:xfrm>
            </p:grpSpPr>
            <p:sp>
              <p:nvSpPr>
                <p:cNvPr id="471" name="Google Shape;471;g315e64b246f_0_6"/>
                <p:cNvSpPr/>
                <p:nvPr/>
              </p:nvSpPr>
              <p:spPr>
                <a:xfrm>
                  <a:off x="5986540" y="2942862"/>
                  <a:ext cx="84097" cy="135756"/>
                </a:xfrm>
                <a:custGeom>
                  <a:avLst/>
                  <a:gdLst/>
                  <a:ahLst/>
                  <a:cxnLst/>
                  <a:rect l="l" t="t" r="r" b="b"/>
                  <a:pathLst>
                    <a:path w="84097" h="135756" extrusionOk="0">
                      <a:moveTo>
                        <a:pt x="9542" y="62560"/>
                      </a:moveTo>
                      <a:cubicBezTo>
                        <a:pt x="-15127" y="31414"/>
                        <a:pt x="15829" y="8363"/>
                        <a:pt x="15829" y="8363"/>
                      </a:cubicBezTo>
                      <a:cubicBezTo>
                        <a:pt x="32498" y="-4877"/>
                        <a:pt x="56786" y="-2114"/>
                        <a:pt x="70026" y="14650"/>
                      </a:cubicBezTo>
                      <a:cubicBezTo>
                        <a:pt x="81170" y="28651"/>
                        <a:pt x="80789" y="47987"/>
                        <a:pt x="70598" y="61608"/>
                      </a:cubicBezTo>
                      <a:lnTo>
                        <a:pt x="83933" y="122473"/>
                      </a:lnTo>
                      <a:cubicBezTo>
                        <a:pt x="84504" y="124854"/>
                        <a:pt x="83552" y="127330"/>
                        <a:pt x="81647" y="128854"/>
                      </a:cubicBezTo>
                      <a:lnTo>
                        <a:pt x="74693" y="134379"/>
                      </a:lnTo>
                      <a:cubicBezTo>
                        <a:pt x="71931" y="136570"/>
                        <a:pt x="67931" y="136093"/>
                        <a:pt x="65740" y="133331"/>
                      </a:cubicBezTo>
                      <a:lnTo>
                        <a:pt x="9638" y="62560"/>
                      </a:lnTo>
                      <a:close/>
                    </a:path>
                  </a:pathLst>
                </a:custGeom>
                <a:solidFill>
                  <a:schemeClr val="lt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72" name="Google Shape;472;g315e64b246f_0_6"/>
                <p:cNvSpPr/>
                <p:nvPr/>
              </p:nvSpPr>
              <p:spPr>
                <a:xfrm>
                  <a:off x="6006043" y="2962329"/>
                  <a:ext cx="39038" cy="39038"/>
                </a:xfrm>
                <a:custGeom>
                  <a:avLst/>
                  <a:gdLst/>
                  <a:ahLst/>
                  <a:cxnLst/>
                  <a:rect l="l" t="t" r="r" b="b"/>
                  <a:pathLst>
                    <a:path w="39038" h="39038" extrusionOk="0">
                      <a:moveTo>
                        <a:pt x="31663" y="34807"/>
                      </a:moveTo>
                      <a:cubicBezTo>
                        <a:pt x="40141" y="28139"/>
                        <a:pt x="41474" y="15852"/>
                        <a:pt x="34807" y="7375"/>
                      </a:cubicBezTo>
                      <a:cubicBezTo>
                        <a:pt x="28139" y="-1103"/>
                        <a:pt x="15852" y="-2436"/>
                        <a:pt x="7375" y="4231"/>
                      </a:cubicBezTo>
                      <a:cubicBezTo>
                        <a:pt x="-1103" y="10899"/>
                        <a:pt x="-2436" y="23186"/>
                        <a:pt x="4231" y="31663"/>
                      </a:cubicBezTo>
                      <a:cubicBezTo>
                        <a:pt x="10899" y="40141"/>
                        <a:pt x="23186" y="41474"/>
                        <a:pt x="31663" y="34807"/>
                      </a:cubicBezTo>
                      <a:close/>
                    </a:path>
                  </a:pathLst>
                </a:custGeom>
                <a:solidFill>
                  <a:schemeClr val="accent4"/>
                </a:solidFill>
                <a:ln w="9525"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grpSp>
      <p:sp>
        <p:nvSpPr>
          <p:cNvPr id="473" name="Google Shape;473;g315e64b246f_0_6"/>
          <p:cNvSpPr txBox="1">
            <a:spLocks noGrp="1"/>
          </p:cNvSpPr>
          <p:nvPr>
            <p:ph type="title"/>
          </p:nvPr>
        </p:nvSpPr>
        <p:spPr>
          <a:xfrm>
            <a:off x="713225" y="3441750"/>
            <a:ext cx="3312300" cy="5325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US"/>
              <a:t>—Someone Famous</a:t>
            </a:r>
            <a:endParaRPr/>
          </a:p>
        </p:txBody>
      </p:sp>
      <p:grpSp>
        <p:nvGrpSpPr>
          <p:cNvPr id="474" name="Google Shape;474;g315e64b246f_0_6"/>
          <p:cNvGrpSpPr/>
          <p:nvPr/>
        </p:nvGrpSpPr>
        <p:grpSpPr>
          <a:xfrm flipH="1">
            <a:off x="7808130" y="3808741"/>
            <a:ext cx="585127" cy="1307185"/>
            <a:chOff x="4427262" y="2694652"/>
            <a:chExt cx="1457716" cy="2824513"/>
          </a:xfrm>
        </p:grpSpPr>
        <p:grpSp>
          <p:nvGrpSpPr>
            <p:cNvPr id="475" name="Google Shape;475;g315e64b246f_0_6"/>
            <p:cNvGrpSpPr/>
            <p:nvPr/>
          </p:nvGrpSpPr>
          <p:grpSpPr>
            <a:xfrm>
              <a:off x="4953515" y="2729339"/>
              <a:ext cx="312762" cy="831391"/>
              <a:chOff x="4953515" y="2729339"/>
              <a:chExt cx="312762" cy="831391"/>
            </a:xfrm>
          </p:grpSpPr>
          <p:sp>
            <p:nvSpPr>
              <p:cNvPr id="476" name="Google Shape;476;g315e64b246f_0_6"/>
              <p:cNvSpPr/>
              <p:nvPr/>
            </p:nvSpPr>
            <p:spPr>
              <a:xfrm>
                <a:off x="4953515" y="2729339"/>
                <a:ext cx="312762" cy="831391"/>
              </a:xfrm>
              <a:custGeom>
                <a:avLst/>
                <a:gdLst/>
                <a:ahLst/>
                <a:cxnLst/>
                <a:rect l="l" t="t" r="r" b="b"/>
                <a:pathLst>
                  <a:path w="312762" h="831391" extrusionOk="0">
                    <a:moveTo>
                      <a:pt x="125120" y="128732"/>
                    </a:moveTo>
                    <a:cubicBezTo>
                      <a:pt x="136073" y="91013"/>
                      <a:pt x="161410" y="86822"/>
                      <a:pt x="161410" y="86822"/>
                    </a:cubicBezTo>
                    <a:cubicBezTo>
                      <a:pt x="161410" y="86822"/>
                      <a:pt x="178174" y="32434"/>
                      <a:pt x="192080" y="32815"/>
                    </a:cubicBezTo>
                    <a:cubicBezTo>
                      <a:pt x="205987" y="33196"/>
                      <a:pt x="193128" y="99681"/>
                      <a:pt x="193128" y="99681"/>
                    </a:cubicBezTo>
                    <a:cubicBezTo>
                      <a:pt x="193128" y="99681"/>
                      <a:pt x="197319" y="139019"/>
                      <a:pt x="162172" y="188359"/>
                    </a:cubicBezTo>
                    <a:lnTo>
                      <a:pt x="183889" y="491444"/>
                    </a:lnTo>
                    <a:lnTo>
                      <a:pt x="312762" y="722044"/>
                    </a:lnTo>
                    <a:lnTo>
                      <a:pt x="125596" y="831391"/>
                    </a:lnTo>
                    <a:lnTo>
                      <a:pt x="13677" y="593647"/>
                    </a:lnTo>
                    <a:cubicBezTo>
                      <a:pt x="437" y="565549"/>
                      <a:pt x="-3277" y="533926"/>
                      <a:pt x="2914" y="503445"/>
                    </a:cubicBezTo>
                    <a:lnTo>
                      <a:pt x="72637" y="164832"/>
                    </a:lnTo>
                    <a:cubicBezTo>
                      <a:pt x="67970" y="155497"/>
                      <a:pt x="79209" y="106729"/>
                      <a:pt x="79209" y="106729"/>
                    </a:cubicBezTo>
                    <a:cubicBezTo>
                      <a:pt x="79209" y="106729"/>
                      <a:pt x="41776" y="54913"/>
                      <a:pt x="48729" y="48246"/>
                    </a:cubicBezTo>
                    <a:cubicBezTo>
                      <a:pt x="55682" y="41673"/>
                      <a:pt x="97021" y="91489"/>
                      <a:pt x="97021" y="91489"/>
                    </a:cubicBezTo>
                    <a:cubicBezTo>
                      <a:pt x="97021" y="91489"/>
                      <a:pt x="76066" y="23290"/>
                      <a:pt x="85305" y="18814"/>
                    </a:cubicBezTo>
                    <a:cubicBezTo>
                      <a:pt x="94544" y="14337"/>
                      <a:pt x="118262" y="82536"/>
                      <a:pt x="118262" y="82536"/>
                    </a:cubicBezTo>
                    <a:cubicBezTo>
                      <a:pt x="118262" y="82536"/>
                      <a:pt x="97116" y="2335"/>
                      <a:pt x="108927" y="49"/>
                    </a:cubicBezTo>
                    <a:cubicBezTo>
                      <a:pt x="120738" y="-2237"/>
                      <a:pt x="143408" y="75773"/>
                      <a:pt x="143408" y="75773"/>
                    </a:cubicBezTo>
                    <a:cubicBezTo>
                      <a:pt x="143408" y="75773"/>
                      <a:pt x="124739" y="3478"/>
                      <a:pt x="139026" y="3097"/>
                    </a:cubicBezTo>
                    <a:cubicBezTo>
                      <a:pt x="153314" y="2716"/>
                      <a:pt x="168173" y="67772"/>
                      <a:pt x="168173" y="67772"/>
                    </a:cubicBezTo>
                    <a:lnTo>
                      <a:pt x="161505" y="86631"/>
                    </a:lnTo>
                  </a:path>
                </a:pathLst>
              </a:custGeom>
              <a:solidFill>
                <a:srgbClr val="C27245"/>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77" name="Google Shape;477;g315e64b246f_0_6"/>
              <p:cNvSpPr/>
              <p:nvPr/>
            </p:nvSpPr>
            <p:spPr>
              <a:xfrm>
                <a:off x="4953515" y="2729339"/>
                <a:ext cx="312762" cy="831391"/>
              </a:xfrm>
              <a:custGeom>
                <a:avLst/>
                <a:gdLst/>
                <a:ahLst/>
                <a:cxnLst/>
                <a:rect l="l" t="t" r="r" b="b"/>
                <a:pathLst>
                  <a:path w="312762" h="831391" extrusionOk="0">
                    <a:moveTo>
                      <a:pt x="125120" y="128732"/>
                    </a:moveTo>
                    <a:cubicBezTo>
                      <a:pt x="136073" y="91013"/>
                      <a:pt x="161410" y="86822"/>
                      <a:pt x="161410" y="86822"/>
                    </a:cubicBezTo>
                    <a:cubicBezTo>
                      <a:pt x="161410" y="86822"/>
                      <a:pt x="178174" y="32434"/>
                      <a:pt x="192080" y="32815"/>
                    </a:cubicBezTo>
                    <a:cubicBezTo>
                      <a:pt x="205987" y="33196"/>
                      <a:pt x="193128" y="99681"/>
                      <a:pt x="193128" y="99681"/>
                    </a:cubicBezTo>
                    <a:cubicBezTo>
                      <a:pt x="193128" y="99681"/>
                      <a:pt x="197319" y="139019"/>
                      <a:pt x="162172" y="188359"/>
                    </a:cubicBezTo>
                    <a:lnTo>
                      <a:pt x="183889" y="491444"/>
                    </a:lnTo>
                    <a:lnTo>
                      <a:pt x="312762" y="722044"/>
                    </a:lnTo>
                    <a:lnTo>
                      <a:pt x="125596" y="831391"/>
                    </a:lnTo>
                    <a:lnTo>
                      <a:pt x="13677" y="593647"/>
                    </a:lnTo>
                    <a:cubicBezTo>
                      <a:pt x="437" y="565549"/>
                      <a:pt x="-3277" y="533926"/>
                      <a:pt x="2914" y="503445"/>
                    </a:cubicBezTo>
                    <a:lnTo>
                      <a:pt x="72637" y="164832"/>
                    </a:lnTo>
                    <a:cubicBezTo>
                      <a:pt x="67970" y="155497"/>
                      <a:pt x="79209" y="106729"/>
                      <a:pt x="79209" y="106729"/>
                    </a:cubicBezTo>
                    <a:cubicBezTo>
                      <a:pt x="79209" y="106729"/>
                      <a:pt x="41776" y="54913"/>
                      <a:pt x="48729" y="48246"/>
                    </a:cubicBezTo>
                    <a:cubicBezTo>
                      <a:pt x="55682" y="41673"/>
                      <a:pt x="97021" y="91489"/>
                      <a:pt x="97021" y="91489"/>
                    </a:cubicBezTo>
                    <a:cubicBezTo>
                      <a:pt x="97021" y="91489"/>
                      <a:pt x="76066" y="23290"/>
                      <a:pt x="85305" y="18814"/>
                    </a:cubicBezTo>
                    <a:cubicBezTo>
                      <a:pt x="94544" y="14337"/>
                      <a:pt x="118262" y="82536"/>
                      <a:pt x="118262" y="82536"/>
                    </a:cubicBezTo>
                    <a:cubicBezTo>
                      <a:pt x="118262" y="82536"/>
                      <a:pt x="97116" y="2335"/>
                      <a:pt x="108927" y="49"/>
                    </a:cubicBezTo>
                    <a:cubicBezTo>
                      <a:pt x="120738" y="-2237"/>
                      <a:pt x="143408" y="75773"/>
                      <a:pt x="143408" y="75773"/>
                    </a:cubicBezTo>
                    <a:cubicBezTo>
                      <a:pt x="143408" y="75773"/>
                      <a:pt x="124739" y="3478"/>
                      <a:pt x="139026" y="3097"/>
                    </a:cubicBezTo>
                    <a:cubicBezTo>
                      <a:pt x="153314" y="2716"/>
                      <a:pt x="168173" y="67772"/>
                      <a:pt x="168173" y="67772"/>
                    </a:cubicBezTo>
                    <a:lnTo>
                      <a:pt x="161505" y="86631"/>
                    </a:lnTo>
                  </a:path>
                </a:pathLst>
              </a:custGeom>
              <a:noFill/>
              <a:ln w="9525"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478" name="Google Shape;478;g315e64b246f_0_6"/>
            <p:cNvSpPr/>
            <p:nvPr/>
          </p:nvSpPr>
          <p:spPr>
            <a:xfrm>
              <a:off x="5077158" y="2694652"/>
              <a:ext cx="530018" cy="701867"/>
            </a:xfrm>
            <a:custGeom>
              <a:avLst/>
              <a:gdLst/>
              <a:ahLst/>
              <a:cxnLst/>
              <a:rect l="l" t="t" r="r" b="b"/>
              <a:pathLst>
                <a:path w="530018" h="701867" extrusionOk="0">
                  <a:moveTo>
                    <a:pt x="112442" y="113222"/>
                  </a:moveTo>
                  <a:cubicBezTo>
                    <a:pt x="81200" y="89410"/>
                    <a:pt x="58340" y="101125"/>
                    <a:pt x="58340" y="101125"/>
                  </a:cubicBezTo>
                  <a:cubicBezTo>
                    <a:pt x="58340" y="101125"/>
                    <a:pt x="12525" y="67407"/>
                    <a:pt x="1571" y="75979"/>
                  </a:cubicBezTo>
                  <a:cubicBezTo>
                    <a:pt x="-9383" y="84552"/>
                    <a:pt x="40528" y="130367"/>
                    <a:pt x="40528" y="130367"/>
                  </a:cubicBezTo>
                  <a:cubicBezTo>
                    <a:pt x="40528" y="130367"/>
                    <a:pt x="60531" y="164467"/>
                    <a:pt x="118062" y="183231"/>
                  </a:cubicBezTo>
                  <a:lnTo>
                    <a:pt x="280939" y="439834"/>
                  </a:lnTo>
                  <a:lnTo>
                    <a:pt x="314563" y="701867"/>
                  </a:lnTo>
                  <a:lnTo>
                    <a:pt x="530018" y="678436"/>
                  </a:lnTo>
                  <a:lnTo>
                    <a:pt x="478583" y="420689"/>
                  </a:lnTo>
                  <a:cubicBezTo>
                    <a:pt x="472487" y="390209"/>
                    <a:pt x="456676" y="362587"/>
                    <a:pt x="433625" y="341822"/>
                  </a:cubicBezTo>
                  <a:lnTo>
                    <a:pt x="176164" y="111127"/>
                  </a:lnTo>
                  <a:cubicBezTo>
                    <a:pt x="174355" y="100840"/>
                    <a:pt x="136350" y="68359"/>
                    <a:pt x="136350" y="68359"/>
                  </a:cubicBezTo>
                  <a:cubicBezTo>
                    <a:pt x="136350" y="68359"/>
                    <a:pt x="135588" y="4447"/>
                    <a:pt x="126063" y="3208"/>
                  </a:cubicBezTo>
                  <a:cubicBezTo>
                    <a:pt x="116538" y="2065"/>
                    <a:pt x="113014" y="66645"/>
                    <a:pt x="113014" y="66645"/>
                  </a:cubicBezTo>
                  <a:cubicBezTo>
                    <a:pt x="113014" y="66645"/>
                    <a:pt x="89296" y="-697"/>
                    <a:pt x="79200" y="1208"/>
                  </a:cubicBezTo>
                  <a:cubicBezTo>
                    <a:pt x="69103" y="3113"/>
                    <a:pt x="90535" y="72074"/>
                    <a:pt x="90535" y="72074"/>
                  </a:cubicBezTo>
                  <a:cubicBezTo>
                    <a:pt x="90535" y="72074"/>
                    <a:pt x="59864" y="-4983"/>
                    <a:pt x="49006" y="255"/>
                  </a:cubicBezTo>
                  <a:cubicBezTo>
                    <a:pt x="38147" y="5399"/>
                    <a:pt x="66246" y="81694"/>
                    <a:pt x="66246" y="81694"/>
                  </a:cubicBezTo>
                  <a:cubicBezTo>
                    <a:pt x="66246" y="81694"/>
                    <a:pt x="38242" y="12448"/>
                    <a:pt x="26527" y="20639"/>
                  </a:cubicBezTo>
                  <a:cubicBezTo>
                    <a:pt x="14906" y="28830"/>
                    <a:pt x="41576" y="89981"/>
                    <a:pt x="41576" y="89981"/>
                  </a:cubicBezTo>
                  <a:lnTo>
                    <a:pt x="58150" y="101125"/>
                  </a:lnTo>
                </a:path>
              </a:pathLst>
            </a:custGeom>
            <a:solidFill>
              <a:srgbClr val="C27245"/>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79" name="Google Shape;479;g315e64b246f_0_6"/>
            <p:cNvSpPr/>
            <p:nvPr/>
          </p:nvSpPr>
          <p:spPr>
            <a:xfrm>
              <a:off x="5011959" y="3238309"/>
              <a:ext cx="612920" cy="764476"/>
            </a:xfrm>
            <a:custGeom>
              <a:avLst/>
              <a:gdLst/>
              <a:ahLst/>
              <a:cxnLst/>
              <a:rect l="l" t="t" r="r" b="b"/>
              <a:pathLst>
                <a:path w="612920" h="764476" extrusionOk="0">
                  <a:moveTo>
                    <a:pt x="402241" y="223933"/>
                  </a:moveTo>
                  <a:lnTo>
                    <a:pt x="398431" y="41434"/>
                  </a:lnTo>
                  <a:lnTo>
                    <a:pt x="582549" y="0"/>
                  </a:lnTo>
                  <a:cubicBezTo>
                    <a:pt x="582549" y="0"/>
                    <a:pt x="619506" y="234124"/>
                    <a:pt x="611886" y="318421"/>
                  </a:cubicBezTo>
                  <a:cubicBezTo>
                    <a:pt x="604266" y="402717"/>
                    <a:pt x="587312" y="536829"/>
                    <a:pt x="598646" y="591693"/>
                  </a:cubicBezTo>
                  <a:cubicBezTo>
                    <a:pt x="609981" y="646557"/>
                    <a:pt x="575977" y="695611"/>
                    <a:pt x="575977" y="695611"/>
                  </a:cubicBezTo>
                  <a:lnTo>
                    <a:pt x="197644" y="764476"/>
                  </a:lnTo>
                  <a:cubicBezTo>
                    <a:pt x="166783" y="737044"/>
                    <a:pt x="159925" y="623983"/>
                    <a:pt x="161068" y="599980"/>
                  </a:cubicBezTo>
                  <a:cubicBezTo>
                    <a:pt x="162211" y="575977"/>
                    <a:pt x="161068" y="451485"/>
                    <a:pt x="132493" y="426339"/>
                  </a:cubicBezTo>
                  <a:cubicBezTo>
                    <a:pt x="103918" y="401193"/>
                    <a:pt x="0" y="199549"/>
                    <a:pt x="0" y="199549"/>
                  </a:cubicBezTo>
                  <a:lnTo>
                    <a:pt x="137350" y="131635"/>
                  </a:lnTo>
                  <a:lnTo>
                    <a:pt x="238316" y="240982"/>
                  </a:lnTo>
                </a:path>
              </a:pathLst>
            </a:custGeom>
            <a:solidFill>
              <a:schemeClr val="dk2"/>
            </a:solidFill>
            <a:ln w="9525"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480" name="Google Shape;480;g315e64b246f_0_6"/>
            <p:cNvGrpSpPr/>
            <p:nvPr/>
          </p:nvGrpSpPr>
          <p:grpSpPr>
            <a:xfrm>
              <a:off x="5127069" y="3151213"/>
              <a:ext cx="295751" cy="468208"/>
              <a:chOff x="5127069" y="3151213"/>
              <a:chExt cx="295751" cy="468208"/>
            </a:xfrm>
          </p:grpSpPr>
          <p:sp>
            <p:nvSpPr>
              <p:cNvPr id="481" name="Google Shape;481;g315e64b246f_0_6"/>
              <p:cNvSpPr/>
              <p:nvPr/>
            </p:nvSpPr>
            <p:spPr>
              <a:xfrm>
                <a:off x="5127069" y="3151213"/>
                <a:ext cx="295751" cy="283538"/>
              </a:xfrm>
              <a:custGeom>
                <a:avLst/>
                <a:gdLst/>
                <a:ahLst/>
                <a:cxnLst/>
                <a:rect l="l" t="t" r="r" b="b"/>
                <a:pathLst>
                  <a:path w="295751" h="283538" extrusionOk="0">
                    <a:moveTo>
                      <a:pt x="22241" y="218731"/>
                    </a:moveTo>
                    <a:cubicBezTo>
                      <a:pt x="65294" y="284454"/>
                      <a:pt x="156448" y="303313"/>
                      <a:pt x="225790" y="260832"/>
                    </a:cubicBezTo>
                    <a:cubicBezTo>
                      <a:pt x="295227" y="218350"/>
                      <a:pt x="316564" y="130625"/>
                      <a:pt x="273510" y="64807"/>
                    </a:cubicBezTo>
                    <a:cubicBezTo>
                      <a:pt x="230458" y="-916"/>
                      <a:pt x="139303" y="-19775"/>
                      <a:pt x="69961" y="22707"/>
                    </a:cubicBezTo>
                    <a:cubicBezTo>
                      <a:pt x="524" y="65188"/>
                      <a:pt x="-20812" y="152913"/>
                      <a:pt x="22241" y="21873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482" name="Google Shape;482;g315e64b246f_0_6"/>
              <p:cNvGrpSpPr/>
              <p:nvPr/>
            </p:nvGrpSpPr>
            <p:grpSpPr>
              <a:xfrm>
                <a:off x="5128829" y="3202211"/>
                <a:ext cx="290534" cy="417210"/>
                <a:chOff x="5128829" y="3202211"/>
                <a:chExt cx="290534" cy="417210"/>
              </a:xfrm>
            </p:grpSpPr>
            <p:sp>
              <p:nvSpPr>
                <p:cNvPr id="483" name="Google Shape;483;g315e64b246f_0_6"/>
                <p:cNvSpPr/>
                <p:nvPr/>
              </p:nvSpPr>
              <p:spPr>
                <a:xfrm>
                  <a:off x="5128829" y="3202211"/>
                  <a:ext cx="290534" cy="417210"/>
                </a:xfrm>
                <a:custGeom>
                  <a:avLst/>
                  <a:gdLst/>
                  <a:ahLst/>
                  <a:cxnLst/>
                  <a:rect l="l" t="t" r="r" b="b"/>
                  <a:pathLst>
                    <a:path w="290534" h="417210" extrusionOk="0">
                      <a:moveTo>
                        <a:pt x="27053" y="192690"/>
                      </a:moveTo>
                      <a:lnTo>
                        <a:pt x="7718" y="145065"/>
                      </a:lnTo>
                      <a:cubicBezTo>
                        <a:pt x="-3236" y="118204"/>
                        <a:pt x="-2093" y="89343"/>
                        <a:pt x="8384" y="64388"/>
                      </a:cubicBezTo>
                      <a:cubicBezTo>
                        <a:pt x="19814" y="37242"/>
                        <a:pt x="42484" y="14858"/>
                        <a:pt x="73059" y="4952"/>
                      </a:cubicBezTo>
                      <a:cubicBezTo>
                        <a:pt x="126209" y="-12289"/>
                        <a:pt x="183454" y="17049"/>
                        <a:pt x="204504" y="68769"/>
                      </a:cubicBezTo>
                      <a:lnTo>
                        <a:pt x="209457" y="81057"/>
                      </a:lnTo>
                      <a:cubicBezTo>
                        <a:pt x="209457" y="81057"/>
                        <a:pt x="210314" y="82009"/>
                        <a:pt x="210981" y="83628"/>
                      </a:cubicBezTo>
                      <a:cubicBezTo>
                        <a:pt x="226126" y="76961"/>
                        <a:pt x="244605" y="83724"/>
                        <a:pt x="250986" y="100678"/>
                      </a:cubicBezTo>
                      <a:cubicBezTo>
                        <a:pt x="254130" y="108965"/>
                        <a:pt x="252891" y="118585"/>
                        <a:pt x="248319" y="126110"/>
                      </a:cubicBezTo>
                      <a:cubicBezTo>
                        <a:pt x="243271" y="134492"/>
                        <a:pt x="236127" y="138492"/>
                        <a:pt x="228793" y="139921"/>
                      </a:cubicBezTo>
                      <a:cubicBezTo>
                        <a:pt x="244795" y="194785"/>
                        <a:pt x="285943" y="330802"/>
                        <a:pt x="285943" y="330802"/>
                      </a:cubicBezTo>
                      <a:cubicBezTo>
                        <a:pt x="306517" y="381380"/>
                        <a:pt x="255558" y="444150"/>
                        <a:pt x="180882" y="404907"/>
                      </a:cubicBezTo>
                      <a:lnTo>
                        <a:pt x="125637" y="258126"/>
                      </a:lnTo>
                      <a:cubicBezTo>
                        <a:pt x="120494" y="258126"/>
                        <a:pt x="115350" y="257745"/>
                        <a:pt x="110302" y="257078"/>
                      </a:cubicBezTo>
                      <a:cubicBezTo>
                        <a:pt x="102015" y="255935"/>
                        <a:pt x="93919" y="253745"/>
                        <a:pt x="86204" y="250697"/>
                      </a:cubicBezTo>
                      <a:cubicBezTo>
                        <a:pt x="67916" y="243458"/>
                        <a:pt x="51723" y="231361"/>
                        <a:pt x="39722" y="215073"/>
                      </a:cubicBezTo>
                      <a:cubicBezTo>
                        <a:pt x="39436" y="214692"/>
                        <a:pt x="39150" y="214311"/>
                        <a:pt x="38864" y="213835"/>
                      </a:cubicBezTo>
                      <a:cubicBezTo>
                        <a:pt x="34197" y="207263"/>
                        <a:pt x="30197" y="200119"/>
                        <a:pt x="27053" y="192404"/>
                      </a:cubicBezTo>
                      <a:close/>
                    </a:path>
                  </a:pathLst>
                </a:custGeom>
                <a:solidFill>
                  <a:srgbClr val="C27245"/>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84" name="Google Shape;484;g315e64b246f_0_6"/>
                <p:cNvSpPr/>
                <p:nvPr/>
              </p:nvSpPr>
              <p:spPr>
                <a:xfrm>
                  <a:off x="5228639" y="3424465"/>
                  <a:ext cx="83078" cy="97372"/>
                </a:xfrm>
                <a:custGeom>
                  <a:avLst/>
                  <a:gdLst/>
                  <a:ahLst/>
                  <a:cxnLst/>
                  <a:rect l="l" t="t" r="r" b="b"/>
                  <a:pathLst>
                    <a:path w="83078" h="97372" extrusionOk="0">
                      <a:moveTo>
                        <a:pt x="25731" y="36158"/>
                      </a:moveTo>
                      <a:cubicBezTo>
                        <a:pt x="25731" y="36158"/>
                        <a:pt x="52782" y="25966"/>
                        <a:pt x="77452" y="1011"/>
                      </a:cubicBezTo>
                      <a:cubicBezTo>
                        <a:pt x="79547" y="-1180"/>
                        <a:pt x="83262" y="439"/>
                        <a:pt x="83072" y="3487"/>
                      </a:cubicBezTo>
                      <a:cubicBezTo>
                        <a:pt x="82119" y="22632"/>
                        <a:pt x="74690" y="69019"/>
                        <a:pt x="27350" y="91403"/>
                      </a:cubicBezTo>
                      <a:cubicBezTo>
                        <a:pt x="-33229" y="120073"/>
                        <a:pt x="25731" y="36158"/>
                        <a:pt x="25731" y="36158"/>
                      </a:cubicBezTo>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485" name="Google Shape;485;g315e64b246f_0_6"/>
              <p:cNvSpPr/>
              <p:nvPr/>
            </p:nvSpPr>
            <p:spPr>
              <a:xfrm>
                <a:off x="5250666" y="3321663"/>
                <a:ext cx="62178" cy="62178"/>
              </a:xfrm>
              <a:custGeom>
                <a:avLst/>
                <a:gdLst/>
                <a:ahLst/>
                <a:cxnLst/>
                <a:rect l="l" t="t" r="r" b="b"/>
                <a:pathLst>
                  <a:path w="62178" h="62178" extrusionOk="0">
                    <a:moveTo>
                      <a:pt x="4848" y="47710"/>
                    </a:moveTo>
                    <a:cubicBezTo>
                      <a:pt x="13992" y="62188"/>
                      <a:pt x="33232" y="66570"/>
                      <a:pt x="47710" y="57331"/>
                    </a:cubicBezTo>
                    <a:cubicBezTo>
                      <a:pt x="62188" y="48187"/>
                      <a:pt x="66570" y="28946"/>
                      <a:pt x="57331" y="14468"/>
                    </a:cubicBezTo>
                    <a:cubicBezTo>
                      <a:pt x="48187" y="-10"/>
                      <a:pt x="28946" y="-4391"/>
                      <a:pt x="14468" y="4848"/>
                    </a:cubicBezTo>
                    <a:cubicBezTo>
                      <a:pt x="-10" y="13992"/>
                      <a:pt x="-4391" y="33232"/>
                      <a:pt x="4848" y="47710"/>
                    </a:cubicBezTo>
                    <a:close/>
                  </a:path>
                </a:pathLst>
              </a:custGeom>
              <a:solidFill>
                <a:srgbClr val="9E4E27"/>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86" name="Google Shape;486;g315e64b246f_0_6"/>
              <p:cNvSpPr/>
              <p:nvPr/>
            </p:nvSpPr>
            <p:spPr>
              <a:xfrm>
                <a:off x="5228824" y="3319443"/>
                <a:ext cx="21374" cy="21374"/>
              </a:xfrm>
              <a:custGeom>
                <a:avLst/>
                <a:gdLst/>
                <a:ahLst/>
                <a:cxnLst/>
                <a:rect l="l" t="t" r="r" b="b"/>
                <a:pathLst>
                  <a:path w="21374" h="21374" extrusionOk="0">
                    <a:moveTo>
                      <a:pt x="1638" y="16402"/>
                    </a:moveTo>
                    <a:cubicBezTo>
                      <a:pt x="4782" y="21355"/>
                      <a:pt x="11449" y="22879"/>
                      <a:pt x="16402" y="19736"/>
                    </a:cubicBezTo>
                    <a:cubicBezTo>
                      <a:pt x="21355" y="16593"/>
                      <a:pt x="22879" y="9925"/>
                      <a:pt x="19736" y="4972"/>
                    </a:cubicBezTo>
                    <a:cubicBezTo>
                      <a:pt x="16593" y="19"/>
                      <a:pt x="9925" y="-1505"/>
                      <a:pt x="4972" y="1639"/>
                    </a:cubicBezTo>
                    <a:cubicBezTo>
                      <a:pt x="19" y="4782"/>
                      <a:pt x="-1505" y="11449"/>
                      <a:pt x="1638" y="1640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87" name="Google Shape;487;g315e64b246f_0_6"/>
              <p:cNvSpPr/>
              <p:nvPr/>
            </p:nvSpPr>
            <p:spPr>
              <a:xfrm>
                <a:off x="5201782" y="3342513"/>
                <a:ext cx="15631" cy="31718"/>
              </a:xfrm>
              <a:custGeom>
                <a:avLst/>
                <a:gdLst/>
                <a:ahLst/>
                <a:cxnLst/>
                <a:rect l="l" t="t" r="r" b="b"/>
                <a:pathLst>
                  <a:path w="15631" h="31718" extrusionOk="0">
                    <a:moveTo>
                      <a:pt x="5344" y="0"/>
                    </a:moveTo>
                    <a:cubicBezTo>
                      <a:pt x="5344" y="0"/>
                      <a:pt x="487" y="19717"/>
                      <a:pt x="10" y="25527"/>
                    </a:cubicBezTo>
                    <a:cubicBezTo>
                      <a:pt x="-466" y="31337"/>
                      <a:pt x="15631" y="31718"/>
                      <a:pt x="15631" y="31718"/>
                    </a:cubicBezTo>
                  </a:path>
                </a:pathLst>
              </a:custGeom>
              <a:noFill/>
              <a:ln w="9525"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88" name="Google Shape;488;g315e64b246f_0_6"/>
              <p:cNvSpPr/>
              <p:nvPr/>
            </p:nvSpPr>
            <p:spPr>
              <a:xfrm>
                <a:off x="5157292" y="3343827"/>
                <a:ext cx="21374" cy="21374"/>
              </a:xfrm>
              <a:custGeom>
                <a:avLst/>
                <a:gdLst/>
                <a:ahLst/>
                <a:cxnLst/>
                <a:rect l="l" t="t" r="r" b="b"/>
                <a:pathLst>
                  <a:path w="21374" h="21374" extrusionOk="0">
                    <a:moveTo>
                      <a:pt x="1638" y="16402"/>
                    </a:moveTo>
                    <a:cubicBezTo>
                      <a:pt x="4782" y="21355"/>
                      <a:pt x="11449" y="22879"/>
                      <a:pt x="16402" y="19736"/>
                    </a:cubicBezTo>
                    <a:cubicBezTo>
                      <a:pt x="21355" y="16593"/>
                      <a:pt x="22879" y="9925"/>
                      <a:pt x="19736" y="4972"/>
                    </a:cubicBezTo>
                    <a:cubicBezTo>
                      <a:pt x="16593" y="19"/>
                      <a:pt x="9925" y="-1505"/>
                      <a:pt x="4972" y="1639"/>
                    </a:cubicBezTo>
                    <a:cubicBezTo>
                      <a:pt x="19" y="4782"/>
                      <a:pt x="-1505" y="11449"/>
                      <a:pt x="1638" y="1640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89" name="Google Shape;489;g315e64b246f_0_6"/>
              <p:cNvSpPr/>
              <p:nvPr/>
            </p:nvSpPr>
            <p:spPr>
              <a:xfrm>
                <a:off x="5342096" y="3299196"/>
                <a:ext cx="27717" cy="9121"/>
              </a:xfrm>
              <a:custGeom>
                <a:avLst/>
                <a:gdLst/>
                <a:ahLst/>
                <a:cxnLst/>
                <a:rect l="l" t="t" r="r" b="b"/>
                <a:pathLst>
                  <a:path w="27717" h="9121" extrusionOk="0">
                    <a:moveTo>
                      <a:pt x="27718" y="9122"/>
                    </a:moveTo>
                    <a:cubicBezTo>
                      <a:pt x="27718" y="9122"/>
                      <a:pt x="17145" y="-6975"/>
                      <a:pt x="0" y="3598"/>
                    </a:cubicBezTo>
                  </a:path>
                </a:pathLst>
              </a:custGeom>
              <a:noFill/>
              <a:ln w="9525"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90" name="Google Shape;490;g315e64b246f_0_6"/>
              <p:cNvSpPr/>
              <p:nvPr/>
            </p:nvSpPr>
            <p:spPr>
              <a:xfrm>
                <a:off x="5351811" y="3301079"/>
                <a:ext cx="7060" cy="23812"/>
              </a:xfrm>
              <a:custGeom>
                <a:avLst/>
                <a:gdLst/>
                <a:ahLst/>
                <a:cxnLst/>
                <a:rect l="l" t="t" r="r" b="b"/>
                <a:pathLst>
                  <a:path w="7060" h="23812" extrusionOk="0">
                    <a:moveTo>
                      <a:pt x="5620" y="0"/>
                    </a:moveTo>
                    <a:cubicBezTo>
                      <a:pt x="5620" y="0"/>
                      <a:pt x="11335" y="16669"/>
                      <a:pt x="0" y="23813"/>
                    </a:cubicBezTo>
                  </a:path>
                </a:pathLst>
              </a:custGeom>
              <a:noFill/>
              <a:ln w="9525"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91" name="Google Shape;491;g315e64b246f_0_6"/>
              <p:cNvSpPr/>
              <p:nvPr/>
            </p:nvSpPr>
            <p:spPr>
              <a:xfrm>
                <a:off x="5137213" y="3173981"/>
                <a:ext cx="204655" cy="139037"/>
              </a:xfrm>
              <a:custGeom>
                <a:avLst/>
                <a:gdLst/>
                <a:ahLst/>
                <a:cxnLst/>
                <a:rect l="l" t="t" r="r" b="b"/>
                <a:pathLst>
                  <a:path w="204655" h="139037" extrusionOk="0">
                    <a:moveTo>
                      <a:pt x="202502" y="111953"/>
                    </a:moveTo>
                    <a:cubicBezTo>
                      <a:pt x="202502" y="111953"/>
                      <a:pt x="192310" y="118048"/>
                      <a:pt x="190310" y="129098"/>
                    </a:cubicBezTo>
                    <a:cubicBezTo>
                      <a:pt x="189452" y="134146"/>
                      <a:pt x="185833" y="138146"/>
                      <a:pt x="180785" y="138908"/>
                    </a:cubicBezTo>
                    <a:lnTo>
                      <a:pt x="180118" y="138908"/>
                    </a:lnTo>
                    <a:cubicBezTo>
                      <a:pt x="175165" y="139670"/>
                      <a:pt x="170402" y="137003"/>
                      <a:pt x="168402" y="132431"/>
                    </a:cubicBezTo>
                    <a:cubicBezTo>
                      <a:pt x="155543" y="103094"/>
                      <a:pt x="102584" y="4320"/>
                      <a:pt x="0" y="92617"/>
                    </a:cubicBezTo>
                    <a:cubicBezTo>
                      <a:pt x="0" y="92617"/>
                      <a:pt x="51054" y="-15683"/>
                      <a:pt x="137065" y="1939"/>
                    </a:cubicBezTo>
                    <a:cubicBezTo>
                      <a:pt x="223076" y="19560"/>
                      <a:pt x="202502" y="111953"/>
                      <a:pt x="202502" y="11195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92" name="Google Shape;492;g315e64b246f_0_6"/>
              <p:cNvSpPr/>
              <p:nvPr/>
            </p:nvSpPr>
            <p:spPr>
              <a:xfrm>
                <a:off x="5219985" y="3370611"/>
                <a:ext cx="21907" cy="19621"/>
              </a:xfrm>
              <a:custGeom>
                <a:avLst/>
                <a:gdLst/>
                <a:ahLst/>
                <a:cxnLst/>
                <a:rect l="l" t="t" r="r" b="b"/>
                <a:pathLst>
                  <a:path w="21907" h="19621" extrusionOk="0">
                    <a:moveTo>
                      <a:pt x="0" y="19621"/>
                    </a:moveTo>
                    <a:cubicBezTo>
                      <a:pt x="2476" y="11049"/>
                      <a:pt x="12763" y="9620"/>
                      <a:pt x="21908" y="0"/>
                    </a:cubicBezTo>
                  </a:path>
                </a:pathLst>
              </a:custGeom>
              <a:noFill/>
              <a:ln w="9525"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493" name="Google Shape;493;g315e64b246f_0_6"/>
            <p:cNvSpPr/>
            <p:nvPr/>
          </p:nvSpPr>
          <p:spPr>
            <a:xfrm>
              <a:off x="5127455" y="3220937"/>
              <a:ext cx="173873" cy="117575"/>
            </a:xfrm>
            <a:custGeom>
              <a:avLst/>
              <a:gdLst/>
              <a:ahLst/>
              <a:cxnLst/>
              <a:rect l="l" t="t" r="r" b="b"/>
              <a:pathLst>
                <a:path w="173873" h="117575" extrusionOk="0">
                  <a:moveTo>
                    <a:pt x="6615" y="117575"/>
                  </a:moveTo>
                  <a:cubicBezTo>
                    <a:pt x="6615" y="117575"/>
                    <a:pt x="43762" y="81095"/>
                    <a:pt x="38809" y="35184"/>
                  </a:cubicBezTo>
                  <a:cubicBezTo>
                    <a:pt x="38809" y="35184"/>
                    <a:pt x="118915" y="84428"/>
                    <a:pt x="173874" y="75665"/>
                  </a:cubicBezTo>
                  <a:cubicBezTo>
                    <a:pt x="173874" y="75665"/>
                    <a:pt x="146823" y="-45111"/>
                    <a:pt x="35571" y="18515"/>
                  </a:cubicBezTo>
                  <a:cubicBezTo>
                    <a:pt x="-20531" y="50615"/>
                    <a:pt x="6519" y="117480"/>
                    <a:pt x="6519" y="11748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94" name="Google Shape;494;g315e64b246f_0_6"/>
            <p:cNvSpPr/>
            <p:nvPr/>
          </p:nvSpPr>
          <p:spPr>
            <a:xfrm>
              <a:off x="5376557" y="3357352"/>
              <a:ext cx="67665" cy="67665"/>
            </a:xfrm>
            <a:custGeom>
              <a:avLst/>
              <a:gdLst/>
              <a:ahLst/>
              <a:cxnLst/>
              <a:rect l="l" t="t" r="r" b="b"/>
              <a:pathLst>
                <a:path w="67665" h="67665" extrusionOk="0">
                  <a:moveTo>
                    <a:pt x="67551" y="31166"/>
                  </a:moveTo>
                  <a:cubicBezTo>
                    <a:pt x="69075" y="49740"/>
                    <a:pt x="55169" y="66027"/>
                    <a:pt x="36499" y="67551"/>
                  </a:cubicBezTo>
                  <a:cubicBezTo>
                    <a:pt x="17926" y="69075"/>
                    <a:pt x="1638" y="55169"/>
                    <a:pt x="114" y="36500"/>
                  </a:cubicBezTo>
                  <a:cubicBezTo>
                    <a:pt x="-1410" y="17926"/>
                    <a:pt x="12497" y="1638"/>
                    <a:pt x="31166" y="114"/>
                  </a:cubicBezTo>
                  <a:cubicBezTo>
                    <a:pt x="49835" y="-1410"/>
                    <a:pt x="66027" y="12497"/>
                    <a:pt x="67551" y="3116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95" name="Google Shape;495;g315e64b246f_0_6"/>
            <p:cNvSpPr/>
            <p:nvPr/>
          </p:nvSpPr>
          <p:spPr>
            <a:xfrm>
              <a:off x="5250656" y="3479291"/>
              <a:ext cx="181165" cy="161925"/>
            </a:xfrm>
            <a:custGeom>
              <a:avLst/>
              <a:gdLst/>
              <a:ahLst/>
              <a:cxnLst/>
              <a:rect l="l" t="t" r="r" b="b"/>
              <a:pathLst>
                <a:path w="181165" h="161925" extrusionOk="0">
                  <a:moveTo>
                    <a:pt x="113729" y="16097"/>
                  </a:moveTo>
                  <a:lnTo>
                    <a:pt x="181165" y="0"/>
                  </a:lnTo>
                  <a:lnTo>
                    <a:pt x="173164" y="147733"/>
                  </a:lnTo>
                  <a:lnTo>
                    <a:pt x="67723" y="161925"/>
                  </a:lnTo>
                  <a:lnTo>
                    <a:pt x="0" y="50387"/>
                  </a:lnTo>
                  <a:lnTo>
                    <a:pt x="76390" y="21907"/>
                  </a:lnTo>
                  <a:lnTo>
                    <a:pt x="113729" y="108585"/>
                  </a:lnTo>
                  <a:cubicBezTo>
                    <a:pt x="113729" y="108585"/>
                    <a:pt x="113729" y="16288"/>
                    <a:pt x="113729" y="16288"/>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496" name="Google Shape;496;g315e64b246f_0_6"/>
            <p:cNvGrpSpPr/>
            <p:nvPr/>
          </p:nvGrpSpPr>
          <p:grpSpPr>
            <a:xfrm>
              <a:off x="4688490" y="4445412"/>
              <a:ext cx="607028" cy="999363"/>
              <a:chOff x="4688490" y="4445412"/>
              <a:chExt cx="607028" cy="999363"/>
            </a:xfrm>
          </p:grpSpPr>
          <p:sp>
            <p:nvSpPr>
              <p:cNvPr id="497" name="Google Shape;497;g315e64b246f_0_6"/>
              <p:cNvSpPr/>
              <p:nvPr/>
            </p:nvSpPr>
            <p:spPr>
              <a:xfrm>
                <a:off x="4688490" y="4445412"/>
                <a:ext cx="607028" cy="999363"/>
              </a:xfrm>
              <a:custGeom>
                <a:avLst/>
                <a:gdLst/>
                <a:ahLst/>
                <a:cxnLst/>
                <a:rect l="l" t="t" r="r" b="b"/>
                <a:pathLst>
                  <a:path w="607028" h="999363" extrusionOk="0">
                    <a:moveTo>
                      <a:pt x="342995" y="0"/>
                    </a:moveTo>
                    <a:lnTo>
                      <a:pt x="607028" y="0"/>
                    </a:lnTo>
                    <a:lnTo>
                      <a:pt x="247936" y="919448"/>
                    </a:lnTo>
                    <a:lnTo>
                      <a:pt x="85344" y="999363"/>
                    </a:lnTo>
                    <a:lnTo>
                      <a:pt x="0" y="972979"/>
                    </a:lnTo>
                    <a:lnTo>
                      <a:pt x="66580" y="858965"/>
                    </a:lnTo>
                    <a:lnTo>
                      <a:pt x="215837" y="325755"/>
                    </a:lnTo>
                    <a:lnTo>
                      <a:pt x="342995" y="0"/>
                    </a:lnTo>
                    <a:close/>
                  </a:path>
                </a:pathLst>
              </a:custGeom>
              <a:solidFill>
                <a:srgbClr val="C27245"/>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98" name="Google Shape;498;g315e64b246f_0_6"/>
              <p:cNvSpPr/>
              <p:nvPr/>
            </p:nvSpPr>
            <p:spPr>
              <a:xfrm>
                <a:off x="4688490" y="4445412"/>
                <a:ext cx="607028" cy="999363"/>
              </a:xfrm>
              <a:custGeom>
                <a:avLst/>
                <a:gdLst/>
                <a:ahLst/>
                <a:cxnLst/>
                <a:rect l="l" t="t" r="r" b="b"/>
                <a:pathLst>
                  <a:path w="607028" h="999363" extrusionOk="0">
                    <a:moveTo>
                      <a:pt x="342995" y="0"/>
                    </a:moveTo>
                    <a:lnTo>
                      <a:pt x="607028" y="0"/>
                    </a:lnTo>
                    <a:lnTo>
                      <a:pt x="247936" y="919448"/>
                    </a:lnTo>
                    <a:lnTo>
                      <a:pt x="85344" y="999363"/>
                    </a:lnTo>
                    <a:lnTo>
                      <a:pt x="0" y="972979"/>
                    </a:lnTo>
                    <a:lnTo>
                      <a:pt x="66580" y="858965"/>
                    </a:lnTo>
                    <a:lnTo>
                      <a:pt x="215837" y="325755"/>
                    </a:lnTo>
                    <a:lnTo>
                      <a:pt x="342995" y="0"/>
                    </a:lnTo>
                    <a:close/>
                  </a:path>
                </a:pathLst>
              </a:custGeom>
              <a:noFill/>
              <a:ln w="9525"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499" name="Google Shape;499;g315e64b246f_0_6"/>
            <p:cNvGrpSpPr/>
            <p:nvPr/>
          </p:nvGrpSpPr>
          <p:grpSpPr>
            <a:xfrm>
              <a:off x="5364670" y="4445412"/>
              <a:ext cx="261080" cy="999442"/>
              <a:chOff x="5364670" y="4445412"/>
              <a:chExt cx="261080" cy="999442"/>
            </a:xfrm>
          </p:grpSpPr>
          <p:sp>
            <p:nvSpPr>
              <p:cNvPr id="500" name="Google Shape;500;g315e64b246f_0_6"/>
              <p:cNvSpPr/>
              <p:nvPr/>
            </p:nvSpPr>
            <p:spPr>
              <a:xfrm>
                <a:off x="5364670" y="4445412"/>
                <a:ext cx="261080" cy="999442"/>
              </a:xfrm>
              <a:custGeom>
                <a:avLst/>
                <a:gdLst/>
                <a:ahLst/>
                <a:cxnLst/>
                <a:rect l="l" t="t" r="r" b="b"/>
                <a:pathLst>
                  <a:path w="261080" h="999442" extrusionOk="0">
                    <a:moveTo>
                      <a:pt x="95" y="0"/>
                    </a:moveTo>
                    <a:lnTo>
                      <a:pt x="27241" y="914876"/>
                    </a:lnTo>
                    <a:cubicBezTo>
                      <a:pt x="27241" y="914876"/>
                      <a:pt x="-19907" y="1006697"/>
                      <a:pt x="27241" y="998982"/>
                    </a:cubicBezTo>
                    <a:cubicBezTo>
                      <a:pt x="74390" y="991172"/>
                      <a:pt x="218694" y="986314"/>
                      <a:pt x="218694" y="986314"/>
                    </a:cubicBezTo>
                    <a:lnTo>
                      <a:pt x="192500" y="859060"/>
                    </a:lnTo>
                    <a:lnTo>
                      <a:pt x="261080" y="0"/>
                    </a:lnTo>
                    <a:lnTo>
                      <a:pt x="0" y="0"/>
                    </a:lnTo>
                    <a:close/>
                  </a:path>
                </a:pathLst>
              </a:custGeom>
              <a:solidFill>
                <a:srgbClr val="C27245"/>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01" name="Google Shape;501;g315e64b246f_0_6"/>
              <p:cNvSpPr/>
              <p:nvPr/>
            </p:nvSpPr>
            <p:spPr>
              <a:xfrm>
                <a:off x="5364670" y="4445412"/>
                <a:ext cx="261080" cy="999442"/>
              </a:xfrm>
              <a:custGeom>
                <a:avLst/>
                <a:gdLst/>
                <a:ahLst/>
                <a:cxnLst/>
                <a:rect l="l" t="t" r="r" b="b"/>
                <a:pathLst>
                  <a:path w="261080" h="999442" extrusionOk="0">
                    <a:moveTo>
                      <a:pt x="95" y="0"/>
                    </a:moveTo>
                    <a:lnTo>
                      <a:pt x="27241" y="914876"/>
                    </a:lnTo>
                    <a:cubicBezTo>
                      <a:pt x="27241" y="914876"/>
                      <a:pt x="-19907" y="1006697"/>
                      <a:pt x="27241" y="998982"/>
                    </a:cubicBezTo>
                    <a:cubicBezTo>
                      <a:pt x="74390" y="991172"/>
                      <a:pt x="218694" y="986314"/>
                      <a:pt x="218694" y="986314"/>
                    </a:cubicBezTo>
                    <a:lnTo>
                      <a:pt x="192500" y="859060"/>
                    </a:lnTo>
                    <a:lnTo>
                      <a:pt x="261080" y="0"/>
                    </a:lnTo>
                    <a:lnTo>
                      <a:pt x="0" y="0"/>
                    </a:lnTo>
                    <a:close/>
                  </a:path>
                </a:pathLst>
              </a:custGeom>
              <a:noFill/>
              <a:ln w="9525"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502" name="Google Shape;502;g315e64b246f_0_6"/>
            <p:cNvGrpSpPr/>
            <p:nvPr/>
          </p:nvGrpSpPr>
          <p:grpSpPr>
            <a:xfrm>
              <a:off x="5214366" y="3445287"/>
              <a:ext cx="243553" cy="142399"/>
              <a:chOff x="5214366" y="3445287"/>
              <a:chExt cx="243553" cy="142399"/>
            </a:xfrm>
          </p:grpSpPr>
          <p:sp>
            <p:nvSpPr>
              <p:cNvPr id="503" name="Google Shape;503;g315e64b246f_0_6"/>
              <p:cNvSpPr/>
              <p:nvPr/>
            </p:nvSpPr>
            <p:spPr>
              <a:xfrm>
                <a:off x="5214366" y="3479291"/>
                <a:ext cx="112680" cy="68580"/>
              </a:xfrm>
              <a:custGeom>
                <a:avLst/>
                <a:gdLst/>
                <a:ahLst/>
                <a:cxnLst/>
                <a:rect l="l" t="t" r="r" b="b"/>
                <a:pathLst>
                  <a:path w="112680" h="68580" extrusionOk="0">
                    <a:moveTo>
                      <a:pt x="0" y="29528"/>
                    </a:moveTo>
                    <a:lnTo>
                      <a:pt x="35909" y="0"/>
                    </a:lnTo>
                    <a:lnTo>
                      <a:pt x="112681" y="21812"/>
                    </a:lnTo>
                    <a:lnTo>
                      <a:pt x="76867" y="68580"/>
                    </a:lnTo>
                    <a:lnTo>
                      <a:pt x="0" y="29528"/>
                    </a:lnTo>
                    <a:close/>
                  </a:path>
                </a:pathLst>
              </a:custGeom>
              <a:solidFill>
                <a:schemeClr val="dk2"/>
              </a:solidFill>
              <a:ln w="9525"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04" name="Google Shape;504;g315e64b246f_0_6"/>
              <p:cNvSpPr/>
              <p:nvPr/>
            </p:nvSpPr>
            <p:spPr>
              <a:xfrm>
                <a:off x="5327046" y="3495389"/>
                <a:ext cx="37338" cy="92297"/>
              </a:xfrm>
              <a:custGeom>
                <a:avLst/>
                <a:gdLst/>
                <a:ahLst/>
                <a:cxnLst/>
                <a:rect l="l" t="t" r="r" b="b"/>
                <a:pathLst>
                  <a:path w="37338" h="92297" extrusionOk="0">
                    <a:moveTo>
                      <a:pt x="0" y="5715"/>
                    </a:moveTo>
                    <a:lnTo>
                      <a:pt x="37338" y="92297"/>
                    </a:lnTo>
                    <a:lnTo>
                      <a:pt x="37338" y="0"/>
                    </a:lnTo>
                  </a:path>
                </a:pathLst>
              </a:custGeom>
              <a:noFill/>
              <a:ln w="9525"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05" name="Google Shape;505;g315e64b246f_0_6"/>
              <p:cNvSpPr/>
              <p:nvPr/>
            </p:nvSpPr>
            <p:spPr>
              <a:xfrm>
                <a:off x="5364384" y="3445287"/>
                <a:ext cx="93535" cy="68294"/>
              </a:xfrm>
              <a:custGeom>
                <a:avLst/>
                <a:gdLst/>
                <a:ahLst/>
                <a:cxnLst/>
                <a:rect l="l" t="t" r="r" b="b"/>
                <a:pathLst>
                  <a:path w="93535" h="68294" extrusionOk="0">
                    <a:moveTo>
                      <a:pt x="33719" y="0"/>
                    </a:moveTo>
                    <a:lnTo>
                      <a:pt x="0" y="50102"/>
                    </a:lnTo>
                    <a:lnTo>
                      <a:pt x="42100" y="68294"/>
                    </a:lnTo>
                    <a:lnTo>
                      <a:pt x="93536" y="0"/>
                    </a:lnTo>
                    <a:lnTo>
                      <a:pt x="33719" y="0"/>
                    </a:lnTo>
                    <a:close/>
                  </a:path>
                </a:pathLst>
              </a:custGeom>
              <a:solidFill>
                <a:schemeClr val="dk2"/>
              </a:solidFill>
              <a:ln w="9525"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506" name="Google Shape;506;g315e64b246f_0_6"/>
            <p:cNvSpPr/>
            <p:nvPr/>
          </p:nvSpPr>
          <p:spPr>
            <a:xfrm>
              <a:off x="5414181" y="3404025"/>
              <a:ext cx="67665" cy="67652"/>
            </a:xfrm>
            <a:custGeom>
              <a:avLst/>
              <a:gdLst/>
              <a:ahLst/>
              <a:cxnLst/>
              <a:rect l="l" t="t" r="r" b="b"/>
              <a:pathLst>
                <a:path w="67665" h="67652" extrusionOk="0">
                  <a:moveTo>
                    <a:pt x="67551" y="31166"/>
                  </a:moveTo>
                  <a:cubicBezTo>
                    <a:pt x="69075" y="49739"/>
                    <a:pt x="55169" y="66122"/>
                    <a:pt x="36500" y="67551"/>
                  </a:cubicBezTo>
                  <a:cubicBezTo>
                    <a:pt x="17831" y="68980"/>
                    <a:pt x="1638" y="55169"/>
                    <a:pt x="114" y="36499"/>
                  </a:cubicBezTo>
                  <a:cubicBezTo>
                    <a:pt x="-1410" y="17831"/>
                    <a:pt x="12497" y="1638"/>
                    <a:pt x="31166" y="114"/>
                  </a:cubicBezTo>
                  <a:cubicBezTo>
                    <a:pt x="49835" y="-1410"/>
                    <a:pt x="66027" y="12497"/>
                    <a:pt x="67551" y="3116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07" name="Google Shape;507;g315e64b246f_0_6"/>
            <p:cNvSpPr/>
            <p:nvPr/>
          </p:nvSpPr>
          <p:spPr>
            <a:xfrm>
              <a:off x="5451900" y="3451745"/>
              <a:ext cx="67665" cy="67665"/>
            </a:xfrm>
            <a:custGeom>
              <a:avLst/>
              <a:gdLst/>
              <a:ahLst/>
              <a:cxnLst/>
              <a:rect l="l" t="t" r="r" b="b"/>
              <a:pathLst>
                <a:path w="67665" h="67665" extrusionOk="0">
                  <a:moveTo>
                    <a:pt x="67551" y="31166"/>
                  </a:moveTo>
                  <a:cubicBezTo>
                    <a:pt x="69075" y="49739"/>
                    <a:pt x="55169" y="66027"/>
                    <a:pt x="36499" y="67551"/>
                  </a:cubicBezTo>
                  <a:cubicBezTo>
                    <a:pt x="17926" y="69075"/>
                    <a:pt x="1638" y="55169"/>
                    <a:pt x="114" y="36500"/>
                  </a:cubicBezTo>
                  <a:cubicBezTo>
                    <a:pt x="-1410" y="17926"/>
                    <a:pt x="12497" y="1638"/>
                    <a:pt x="31166" y="114"/>
                  </a:cubicBezTo>
                  <a:cubicBezTo>
                    <a:pt x="49834" y="-1410"/>
                    <a:pt x="66027" y="12497"/>
                    <a:pt x="67551" y="3116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508" name="Google Shape;508;g315e64b246f_0_6"/>
            <p:cNvGrpSpPr/>
            <p:nvPr/>
          </p:nvGrpSpPr>
          <p:grpSpPr>
            <a:xfrm>
              <a:off x="4999862" y="3959548"/>
              <a:ext cx="643699" cy="511107"/>
              <a:chOff x="4999862" y="3959548"/>
              <a:chExt cx="643699" cy="511107"/>
            </a:xfrm>
          </p:grpSpPr>
          <p:sp>
            <p:nvSpPr>
              <p:cNvPr id="509" name="Google Shape;509;g315e64b246f_0_6"/>
              <p:cNvSpPr/>
              <p:nvPr/>
            </p:nvSpPr>
            <p:spPr>
              <a:xfrm>
                <a:off x="4999862" y="3979259"/>
                <a:ext cx="643699" cy="491394"/>
              </a:xfrm>
              <a:custGeom>
                <a:avLst/>
                <a:gdLst/>
                <a:ahLst/>
                <a:cxnLst/>
                <a:rect l="l" t="t" r="r" b="b"/>
                <a:pathLst>
                  <a:path w="643699" h="491394" extrusionOk="0">
                    <a:moveTo>
                      <a:pt x="588455" y="0"/>
                    </a:moveTo>
                    <a:cubicBezTo>
                      <a:pt x="588455" y="0"/>
                      <a:pt x="647891" y="144971"/>
                      <a:pt x="643414" y="232696"/>
                    </a:cubicBezTo>
                    <a:cubicBezTo>
                      <a:pt x="638937" y="320421"/>
                      <a:pt x="643700" y="491395"/>
                      <a:pt x="643700" y="491395"/>
                    </a:cubicBezTo>
                    <a:lnTo>
                      <a:pt x="345948" y="491395"/>
                    </a:lnTo>
                    <a:lnTo>
                      <a:pt x="345948" y="329470"/>
                    </a:lnTo>
                    <a:lnTo>
                      <a:pt x="299561" y="491395"/>
                    </a:lnTo>
                    <a:lnTo>
                      <a:pt x="0" y="491395"/>
                    </a:lnTo>
                    <a:lnTo>
                      <a:pt x="214694" y="61151"/>
                    </a:lnTo>
                    <a:lnTo>
                      <a:pt x="588550" y="95"/>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510" name="Google Shape;510;g315e64b246f_0_6"/>
              <p:cNvGrpSpPr/>
              <p:nvPr/>
            </p:nvGrpSpPr>
            <p:grpSpPr>
              <a:xfrm>
                <a:off x="5497916" y="3959548"/>
                <a:ext cx="110052" cy="511107"/>
                <a:chOff x="5497916" y="3959548"/>
                <a:chExt cx="110052" cy="511107"/>
              </a:xfrm>
            </p:grpSpPr>
            <p:sp>
              <p:nvSpPr>
                <p:cNvPr id="511" name="Google Shape;511;g315e64b246f_0_6"/>
                <p:cNvSpPr/>
                <p:nvPr/>
              </p:nvSpPr>
              <p:spPr>
                <a:xfrm>
                  <a:off x="5534588" y="3959548"/>
                  <a:ext cx="73380" cy="511107"/>
                </a:xfrm>
                <a:custGeom>
                  <a:avLst/>
                  <a:gdLst/>
                  <a:ahLst/>
                  <a:cxnLst/>
                  <a:rect l="l" t="t" r="r" b="b"/>
                  <a:pathLst>
                    <a:path w="73380" h="546639" extrusionOk="0">
                      <a:moveTo>
                        <a:pt x="0" y="0"/>
                      </a:moveTo>
                      <a:cubicBezTo>
                        <a:pt x="0" y="0"/>
                        <a:pt x="71152" y="134112"/>
                        <a:pt x="73152" y="225647"/>
                      </a:cubicBezTo>
                      <a:cubicBezTo>
                        <a:pt x="75152" y="317182"/>
                        <a:pt x="63341" y="546640"/>
                        <a:pt x="63341" y="546640"/>
                      </a:cubicBezTo>
                    </a:path>
                  </a:pathLst>
                </a:custGeom>
                <a:noFill/>
                <a:ln w="9525" cap="flat" cmpd="sng">
                  <a:solidFill>
                    <a:schemeClr val="l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12" name="Google Shape;512;g315e64b246f_0_6"/>
                <p:cNvSpPr/>
                <p:nvPr/>
              </p:nvSpPr>
              <p:spPr>
                <a:xfrm>
                  <a:off x="5497916" y="3959548"/>
                  <a:ext cx="73380" cy="511107"/>
                </a:xfrm>
                <a:custGeom>
                  <a:avLst/>
                  <a:gdLst/>
                  <a:ahLst/>
                  <a:cxnLst/>
                  <a:rect l="l" t="t" r="r" b="b"/>
                  <a:pathLst>
                    <a:path w="73380" h="546639" extrusionOk="0">
                      <a:moveTo>
                        <a:pt x="0" y="0"/>
                      </a:moveTo>
                      <a:cubicBezTo>
                        <a:pt x="0" y="0"/>
                        <a:pt x="71152" y="134112"/>
                        <a:pt x="73152" y="225647"/>
                      </a:cubicBezTo>
                      <a:cubicBezTo>
                        <a:pt x="75152" y="317087"/>
                        <a:pt x="63341" y="546640"/>
                        <a:pt x="63341" y="546640"/>
                      </a:cubicBezTo>
                    </a:path>
                  </a:pathLst>
                </a:custGeom>
                <a:noFill/>
                <a:ln w="9525" cap="flat" cmpd="sng">
                  <a:solidFill>
                    <a:schemeClr val="l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sp>
          <p:nvSpPr>
            <p:cNvPr id="513" name="Google Shape;513;g315e64b246f_0_6"/>
            <p:cNvSpPr/>
            <p:nvPr/>
          </p:nvSpPr>
          <p:spPr>
            <a:xfrm>
              <a:off x="5481809" y="3508800"/>
              <a:ext cx="67665" cy="67665"/>
            </a:xfrm>
            <a:custGeom>
              <a:avLst/>
              <a:gdLst/>
              <a:ahLst/>
              <a:cxnLst/>
              <a:rect l="l" t="t" r="r" b="b"/>
              <a:pathLst>
                <a:path w="67665" h="67665" extrusionOk="0">
                  <a:moveTo>
                    <a:pt x="67551" y="31166"/>
                  </a:moveTo>
                  <a:cubicBezTo>
                    <a:pt x="69075" y="49739"/>
                    <a:pt x="55169" y="66027"/>
                    <a:pt x="36500" y="67551"/>
                  </a:cubicBezTo>
                  <a:cubicBezTo>
                    <a:pt x="17926" y="69075"/>
                    <a:pt x="1638" y="55169"/>
                    <a:pt x="114" y="36499"/>
                  </a:cubicBezTo>
                  <a:cubicBezTo>
                    <a:pt x="-1410" y="17926"/>
                    <a:pt x="12497" y="1638"/>
                    <a:pt x="31166" y="114"/>
                  </a:cubicBezTo>
                  <a:cubicBezTo>
                    <a:pt x="49835" y="-1410"/>
                    <a:pt x="66027" y="12497"/>
                    <a:pt x="67551" y="3116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14" name="Google Shape;514;g315e64b246f_0_6"/>
            <p:cNvSpPr/>
            <p:nvPr/>
          </p:nvSpPr>
          <p:spPr>
            <a:xfrm>
              <a:off x="5360574" y="3604164"/>
              <a:ext cx="13525" cy="13525"/>
            </a:xfrm>
            <a:custGeom>
              <a:avLst/>
              <a:gdLst/>
              <a:ahLst/>
              <a:cxnLst/>
              <a:rect l="l" t="t" r="r" b="b"/>
              <a:pathLst>
                <a:path w="13525" h="13525" extrusionOk="0">
                  <a:moveTo>
                    <a:pt x="13525" y="6763"/>
                  </a:moveTo>
                  <a:cubicBezTo>
                    <a:pt x="13525" y="10498"/>
                    <a:pt x="10498" y="13525"/>
                    <a:pt x="6763" y="13525"/>
                  </a:cubicBezTo>
                  <a:cubicBezTo>
                    <a:pt x="3028" y="13525"/>
                    <a:pt x="0" y="10498"/>
                    <a:pt x="0" y="6763"/>
                  </a:cubicBezTo>
                  <a:cubicBezTo>
                    <a:pt x="0" y="3028"/>
                    <a:pt x="3028" y="0"/>
                    <a:pt x="6763" y="0"/>
                  </a:cubicBezTo>
                  <a:cubicBezTo>
                    <a:pt x="10498" y="0"/>
                    <a:pt x="13525" y="3028"/>
                    <a:pt x="13525" y="6763"/>
                  </a:cubicBezTo>
                  <a:close/>
                </a:path>
              </a:pathLst>
            </a:custGeom>
            <a:solidFill>
              <a:srgbClr val="FFFAE6"/>
            </a:solidFill>
            <a:ln w="9525"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15" name="Google Shape;515;g315e64b246f_0_6"/>
            <p:cNvSpPr/>
            <p:nvPr/>
          </p:nvSpPr>
          <p:spPr>
            <a:xfrm>
              <a:off x="5364480" y="3634359"/>
              <a:ext cx="13525" cy="13525"/>
            </a:xfrm>
            <a:custGeom>
              <a:avLst/>
              <a:gdLst/>
              <a:ahLst/>
              <a:cxnLst/>
              <a:rect l="l" t="t" r="r" b="b"/>
              <a:pathLst>
                <a:path w="13525" h="13525" extrusionOk="0">
                  <a:moveTo>
                    <a:pt x="13525" y="6763"/>
                  </a:moveTo>
                  <a:cubicBezTo>
                    <a:pt x="13525" y="10498"/>
                    <a:pt x="10498" y="13525"/>
                    <a:pt x="6763" y="13525"/>
                  </a:cubicBezTo>
                  <a:cubicBezTo>
                    <a:pt x="3028" y="13525"/>
                    <a:pt x="0" y="10498"/>
                    <a:pt x="0" y="6763"/>
                  </a:cubicBezTo>
                  <a:cubicBezTo>
                    <a:pt x="0" y="3028"/>
                    <a:pt x="3028" y="0"/>
                    <a:pt x="6763" y="0"/>
                  </a:cubicBezTo>
                  <a:cubicBezTo>
                    <a:pt x="10498" y="0"/>
                    <a:pt x="13525" y="3028"/>
                    <a:pt x="13525" y="6763"/>
                  </a:cubicBezTo>
                  <a:close/>
                </a:path>
              </a:pathLst>
            </a:custGeom>
            <a:solidFill>
              <a:srgbClr val="FFFAE6"/>
            </a:solidFill>
            <a:ln w="9525"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16" name="Google Shape;516;g315e64b246f_0_6"/>
            <p:cNvSpPr/>
            <p:nvPr/>
          </p:nvSpPr>
          <p:spPr>
            <a:xfrm>
              <a:off x="5208353" y="3933920"/>
              <a:ext cx="389701" cy="106394"/>
            </a:xfrm>
            <a:custGeom>
              <a:avLst/>
              <a:gdLst/>
              <a:ahLst/>
              <a:cxnLst/>
              <a:rect l="l" t="t" r="r" b="b"/>
              <a:pathLst>
                <a:path w="389701" h="106394" extrusionOk="0">
                  <a:moveTo>
                    <a:pt x="1250" y="68866"/>
                  </a:moveTo>
                  <a:cubicBezTo>
                    <a:pt x="1250" y="68866"/>
                    <a:pt x="-3703" y="88201"/>
                    <a:pt x="6108" y="106394"/>
                  </a:cubicBezTo>
                  <a:lnTo>
                    <a:pt x="379964" y="45339"/>
                  </a:lnTo>
                  <a:cubicBezTo>
                    <a:pt x="379964" y="45339"/>
                    <a:pt x="402062" y="19431"/>
                    <a:pt x="379679" y="0"/>
                  </a:cubicBezTo>
                  <a:lnTo>
                    <a:pt x="1345" y="68866"/>
                  </a:lnTo>
                  <a:close/>
                </a:path>
              </a:pathLst>
            </a:custGeom>
            <a:solidFill>
              <a:schemeClr val="accent2"/>
            </a:solidFill>
            <a:ln w="9525"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517" name="Google Shape;517;g315e64b246f_0_6"/>
            <p:cNvGrpSpPr/>
            <p:nvPr/>
          </p:nvGrpSpPr>
          <p:grpSpPr>
            <a:xfrm>
              <a:off x="4427262" y="5304282"/>
              <a:ext cx="520392" cy="214883"/>
              <a:chOff x="4427262" y="5304282"/>
              <a:chExt cx="520392" cy="214883"/>
            </a:xfrm>
          </p:grpSpPr>
          <p:sp>
            <p:nvSpPr>
              <p:cNvPr id="518" name="Google Shape;518;g315e64b246f_0_6"/>
              <p:cNvSpPr/>
              <p:nvPr/>
            </p:nvSpPr>
            <p:spPr>
              <a:xfrm>
                <a:off x="4429599" y="5304282"/>
                <a:ext cx="518055" cy="205072"/>
              </a:xfrm>
              <a:custGeom>
                <a:avLst/>
                <a:gdLst/>
                <a:ahLst/>
                <a:cxnLst/>
                <a:rect l="l" t="t" r="r" b="b"/>
                <a:pathLst>
                  <a:path w="518055" h="205072" extrusionOk="0">
                    <a:moveTo>
                      <a:pt x="506827" y="60578"/>
                    </a:moveTo>
                    <a:cubicBezTo>
                      <a:pt x="504827" y="53530"/>
                      <a:pt x="496064" y="51053"/>
                      <a:pt x="490730" y="56007"/>
                    </a:cubicBezTo>
                    <a:cubicBezTo>
                      <a:pt x="475014" y="70485"/>
                      <a:pt x="445105" y="94011"/>
                      <a:pt x="416435" y="94011"/>
                    </a:cubicBezTo>
                    <a:cubicBezTo>
                      <a:pt x="383860" y="94011"/>
                      <a:pt x="349189" y="61531"/>
                      <a:pt x="351284" y="54864"/>
                    </a:cubicBezTo>
                    <a:cubicBezTo>
                      <a:pt x="357571" y="35242"/>
                      <a:pt x="345760" y="3143"/>
                      <a:pt x="325567" y="95"/>
                    </a:cubicBezTo>
                    <a:cubicBezTo>
                      <a:pt x="298801" y="-3906"/>
                      <a:pt x="157831" y="119729"/>
                      <a:pt x="62963" y="140303"/>
                    </a:cubicBezTo>
                    <a:lnTo>
                      <a:pt x="29244" y="151828"/>
                    </a:lnTo>
                    <a:cubicBezTo>
                      <a:pt x="11623" y="157924"/>
                      <a:pt x="-188" y="174593"/>
                      <a:pt x="2" y="193262"/>
                    </a:cubicBezTo>
                    <a:cubicBezTo>
                      <a:pt x="2" y="199834"/>
                      <a:pt x="5622" y="205073"/>
                      <a:pt x="12194" y="205073"/>
                    </a:cubicBezTo>
                    <a:lnTo>
                      <a:pt x="477776" y="205073"/>
                    </a:lnTo>
                    <a:cubicBezTo>
                      <a:pt x="494064" y="205073"/>
                      <a:pt x="508447" y="194310"/>
                      <a:pt x="512638" y="178498"/>
                    </a:cubicBezTo>
                    <a:cubicBezTo>
                      <a:pt x="518829" y="154876"/>
                      <a:pt x="522734" y="115443"/>
                      <a:pt x="507018" y="60578"/>
                    </a:cubicBezTo>
                    <a:close/>
                  </a:path>
                </a:pathLst>
              </a:custGeom>
              <a:solidFill>
                <a:schemeClr val="accent3"/>
              </a:solidFill>
              <a:ln w="9525"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19" name="Google Shape;519;g315e64b246f_0_6"/>
              <p:cNvSpPr/>
              <p:nvPr/>
            </p:nvSpPr>
            <p:spPr>
              <a:xfrm>
                <a:off x="4427262" y="5469350"/>
                <a:ext cx="518430" cy="49815"/>
              </a:xfrm>
              <a:custGeom>
                <a:avLst/>
                <a:gdLst/>
                <a:ahLst/>
                <a:cxnLst/>
                <a:rect l="l" t="t" r="r" b="b"/>
                <a:pathLst>
                  <a:path w="518430" h="49815" extrusionOk="0">
                    <a:moveTo>
                      <a:pt x="2244" y="28289"/>
                    </a:moveTo>
                    <a:cubicBezTo>
                      <a:pt x="2244" y="28289"/>
                      <a:pt x="-2805" y="40005"/>
                      <a:pt x="2244" y="49816"/>
                    </a:cubicBezTo>
                    <a:lnTo>
                      <a:pt x="490305" y="49816"/>
                    </a:lnTo>
                    <a:cubicBezTo>
                      <a:pt x="498591" y="49816"/>
                      <a:pt x="506307" y="45434"/>
                      <a:pt x="510307" y="38195"/>
                    </a:cubicBezTo>
                    <a:cubicBezTo>
                      <a:pt x="515260" y="29146"/>
                      <a:pt x="520308" y="15430"/>
                      <a:pt x="517737" y="0"/>
                    </a:cubicBezTo>
                    <a:cubicBezTo>
                      <a:pt x="517737" y="0"/>
                      <a:pt x="424201" y="33814"/>
                      <a:pt x="2244" y="28289"/>
                    </a:cubicBezTo>
                    <a:close/>
                  </a:path>
                </a:pathLst>
              </a:custGeom>
              <a:solidFill>
                <a:schemeClr val="accent2"/>
              </a:solidFill>
              <a:ln w="9525"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520" name="Google Shape;520;g315e64b246f_0_6"/>
            <p:cNvGrpSpPr/>
            <p:nvPr/>
          </p:nvGrpSpPr>
          <p:grpSpPr>
            <a:xfrm>
              <a:off x="5364586" y="5304282"/>
              <a:ext cx="520392" cy="214883"/>
              <a:chOff x="5364586" y="5304282"/>
              <a:chExt cx="520392" cy="214883"/>
            </a:xfrm>
          </p:grpSpPr>
          <p:sp>
            <p:nvSpPr>
              <p:cNvPr id="521" name="Google Shape;521;g315e64b246f_0_6"/>
              <p:cNvSpPr/>
              <p:nvPr/>
            </p:nvSpPr>
            <p:spPr>
              <a:xfrm>
                <a:off x="5364586" y="5304282"/>
                <a:ext cx="518055" cy="205072"/>
              </a:xfrm>
              <a:custGeom>
                <a:avLst/>
                <a:gdLst/>
                <a:ahLst/>
                <a:cxnLst/>
                <a:rect l="l" t="t" r="r" b="b"/>
                <a:pathLst>
                  <a:path w="518055" h="205072" extrusionOk="0">
                    <a:moveTo>
                      <a:pt x="11229" y="60578"/>
                    </a:moveTo>
                    <a:cubicBezTo>
                      <a:pt x="13229" y="53530"/>
                      <a:pt x="21992" y="51053"/>
                      <a:pt x="27326" y="56007"/>
                    </a:cubicBezTo>
                    <a:cubicBezTo>
                      <a:pt x="43042" y="70485"/>
                      <a:pt x="72950" y="94011"/>
                      <a:pt x="101621" y="94011"/>
                    </a:cubicBezTo>
                    <a:cubicBezTo>
                      <a:pt x="134196" y="94011"/>
                      <a:pt x="168867" y="61531"/>
                      <a:pt x="166772" y="54864"/>
                    </a:cubicBezTo>
                    <a:cubicBezTo>
                      <a:pt x="160485" y="35242"/>
                      <a:pt x="172296" y="3143"/>
                      <a:pt x="192489" y="95"/>
                    </a:cubicBezTo>
                    <a:cubicBezTo>
                      <a:pt x="219254" y="-3906"/>
                      <a:pt x="360129" y="119729"/>
                      <a:pt x="455093" y="140303"/>
                    </a:cubicBezTo>
                    <a:lnTo>
                      <a:pt x="488812" y="151828"/>
                    </a:lnTo>
                    <a:cubicBezTo>
                      <a:pt x="506433" y="157924"/>
                      <a:pt x="518244" y="174593"/>
                      <a:pt x="518054" y="193262"/>
                    </a:cubicBezTo>
                    <a:cubicBezTo>
                      <a:pt x="518054" y="199834"/>
                      <a:pt x="512434" y="205073"/>
                      <a:pt x="505862" y="205073"/>
                    </a:cubicBezTo>
                    <a:lnTo>
                      <a:pt x="40280" y="205073"/>
                    </a:lnTo>
                    <a:cubicBezTo>
                      <a:pt x="23992" y="205073"/>
                      <a:pt x="9609" y="194310"/>
                      <a:pt x="5418" y="178498"/>
                    </a:cubicBezTo>
                    <a:cubicBezTo>
                      <a:pt x="-773" y="154876"/>
                      <a:pt x="-4678" y="115443"/>
                      <a:pt x="11038" y="60578"/>
                    </a:cubicBezTo>
                    <a:close/>
                  </a:path>
                </a:pathLst>
              </a:custGeom>
              <a:solidFill>
                <a:schemeClr val="accent3"/>
              </a:solidFill>
              <a:ln w="9525"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22" name="Google Shape;522;g315e64b246f_0_6"/>
              <p:cNvSpPr/>
              <p:nvPr/>
            </p:nvSpPr>
            <p:spPr>
              <a:xfrm>
                <a:off x="5366548" y="5469350"/>
                <a:ext cx="518430" cy="49815"/>
              </a:xfrm>
              <a:custGeom>
                <a:avLst/>
                <a:gdLst/>
                <a:ahLst/>
                <a:cxnLst/>
                <a:rect l="l" t="t" r="r" b="b"/>
                <a:pathLst>
                  <a:path w="518430" h="49815" extrusionOk="0">
                    <a:moveTo>
                      <a:pt x="516187" y="28289"/>
                    </a:moveTo>
                    <a:cubicBezTo>
                      <a:pt x="516187" y="28289"/>
                      <a:pt x="521235" y="40005"/>
                      <a:pt x="516187" y="49816"/>
                    </a:cubicBezTo>
                    <a:lnTo>
                      <a:pt x="28126" y="49816"/>
                    </a:lnTo>
                    <a:cubicBezTo>
                      <a:pt x="19839" y="49816"/>
                      <a:pt x="12124" y="45434"/>
                      <a:pt x="8123" y="38195"/>
                    </a:cubicBezTo>
                    <a:cubicBezTo>
                      <a:pt x="3170" y="29146"/>
                      <a:pt x="-1878" y="15430"/>
                      <a:pt x="694" y="0"/>
                    </a:cubicBezTo>
                    <a:cubicBezTo>
                      <a:pt x="694" y="0"/>
                      <a:pt x="94229" y="33814"/>
                      <a:pt x="516187" y="28289"/>
                    </a:cubicBezTo>
                    <a:close/>
                  </a:path>
                </a:pathLst>
              </a:custGeom>
              <a:solidFill>
                <a:schemeClr val="accent2"/>
              </a:solidFill>
              <a:ln w="9525"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523" name="Google Shape;523;g315e64b246f_0_6"/>
            <p:cNvSpPr/>
            <p:nvPr/>
          </p:nvSpPr>
          <p:spPr>
            <a:xfrm>
              <a:off x="5341239" y="4160805"/>
              <a:ext cx="4476" cy="147828"/>
            </a:xfrm>
            <a:custGeom>
              <a:avLst/>
              <a:gdLst/>
              <a:ahLst/>
              <a:cxnLst/>
              <a:rect l="l" t="t" r="r" b="b"/>
              <a:pathLst>
                <a:path w="4476" h="147828" extrusionOk="0">
                  <a:moveTo>
                    <a:pt x="0" y="0"/>
                  </a:moveTo>
                  <a:lnTo>
                    <a:pt x="4477" y="147828"/>
                  </a:lnTo>
                </a:path>
              </a:pathLst>
            </a:custGeom>
            <a:noFill/>
            <a:ln w="9525"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524" name="Google Shape;524;g315e64b246f_0_6"/>
          <p:cNvSpPr txBox="1"/>
          <p:nvPr/>
        </p:nvSpPr>
        <p:spPr>
          <a:xfrm>
            <a:off x="367731" y="173991"/>
            <a:ext cx="77040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3300"/>
              <a:buFont typeface="Alexandria"/>
              <a:buNone/>
            </a:pPr>
            <a:r>
              <a:rPr lang="en-US" sz="3000" b="1">
                <a:solidFill>
                  <a:schemeClr val="lt1"/>
                </a:solidFill>
                <a:latin typeface="Alexandria"/>
                <a:ea typeface="Alexandria"/>
                <a:cs typeface="Alexandria"/>
                <a:sym typeface="Alexandria"/>
              </a:rPr>
              <a:t>Recommendation 02</a:t>
            </a:r>
            <a:endParaRPr sz="3000" b="1">
              <a:solidFill>
                <a:schemeClr val="lt1"/>
              </a:solidFill>
              <a:latin typeface="Alexandria"/>
              <a:ea typeface="Alexandria"/>
              <a:cs typeface="Alexandria"/>
              <a:sym typeface="Alexandria"/>
            </a:endParaRPr>
          </a:p>
          <a:p>
            <a:pPr marL="0" marR="0" lvl="0" indent="0" algn="l" rtl="0">
              <a:lnSpc>
                <a:spcPct val="100000"/>
              </a:lnSpc>
              <a:spcBef>
                <a:spcPts val="0"/>
              </a:spcBef>
              <a:spcAft>
                <a:spcPts val="0"/>
              </a:spcAft>
              <a:buClr>
                <a:schemeClr val="dk1"/>
              </a:buClr>
              <a:buSzPts val="3300"/>
              <a:buFont typeface="Alexandria"/>
              <a:buNone/>
            </a:pPr>
            <a:endParaRPr sz="3000" b="1">
              <a:solidFill>
                <a:schemeClr val="lt1"/>
              </a:solidFill>
              <a:latin typeface="Alexandria"/>
              <a:ea typeface="Alexandria"/>
              <a:cs typeface="Alexandria"/>
              <a:sym typeface="Alexandria"/>
            </a:endParaRPr>
          </a:p>
        </p:txBody>
      </p:sp>
      <p:cxnSp>
        <p:nvCxnSpPr>
          <p:cNvPr id="525" name="Google Shape;525;g315e64b246f_0_6"/>
          <p:cNvCxnSpPr/>
          <p:nvPr/>
        </p:nvCxnSpPr>
        <p:spPr>
          <a:xfrm>
            <a:off x="494676" y="824459"/>
            <a:ext cx="1280100" cy="0"/>
          </a:xfrm>
          <a:prstGeom prst="straightConnector1">
            <a:avLst/>
          </a:prstGeom>
          <a:noFill/>
          <a:ln w="44450" cap="flat" cmpd="sng">
            <a:solidFill>
              <a:srgbClr val="FF9E00"/>
            </a:solidFill>
            <a:prstDash val="solid"/>
            <a:round/>
            <a:headEnd type="none" w="sm" len="sm"/>
            <a:tailEnd type="none" w="sm" len="sm"/>
          </a:ln>
        </p:spPr>
      </p:cxnSp>
      <p:sp>
        <p:nvSpPr>
          <p:cNvPr id="526" name="Google Shape;526;g315e64b246f_0_6"/>
          <p:cNvSpPr txBox="1">
            <a:spLocks noGrp="1"/>
          </p:cNvSpPr>
          <p:nvPr>
            <p:ph type="subTitle" idx="4294967295"/>
          </p:nvPr>
        </p:nvSpPr>
        <p:spPr>
          <a:xfrm>
            <a:off x="367700" y="978700"/>
            <a:ext cx="4019700" cy="438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400"/>
              <a:buNone/>
            </a:pPr>
            <a:r>
              <a:rPr lang="en-US" sz="1800" b="1">
                <a:solidFill>
                  <a:schemeClr val="lt1"/>
                </a:solidFill>
                <a:latin typeface="Alexandria"/>
                <a:ea typeface="Alexandria"/>
                <a:cs typeface="Alexandria"/>
                <a:sym typeface="Alexandria"/>
              </a:rPr>
              <a:t>Why the Monk’s Strategy?</a:t>
            </a:r>
            <a:endParaRPr sz="1800" b="1">
              <a:solidFill>
                <a:schemeClr val="lt1"/>
              </a:solidFill>
              <a:latin typeface="Alexandria"/>
              <a:ea typeface="Alexandria"/>
              <a:cs typeface="Alexandria"/>
              <a:sym typeface="Alexandria"/>
            </a:endParaRPr>
          </a:p>
        </p:txBody>
      </p:sp>
      <p:sp>
        <p:nvSpPr>
          <p:cNvPr id="527" name="Google Shape;527;g315e64b246f_0_6"/>
          <p:cNvSpPr txBox="1"/>
          <p:nvPr/>
        </p:nvSpPr>
        <p:spPr>
          <a:xfrm>
            <a:off x="367700" y="1507925"/>
            <a:ext cx="7539900" cy="3461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1200">
                <a:solidFill>
                  <a:schemeClr val="lt1"/>
                </a:solidFill>
                <a:latin typeface="Alexandria Medium"/>
                <a:ea typeface="Alexandria Medium"/>
                <a:cs typeface="Alexandria Medium"/>
                <a:sym typeface="Alexandria Medium"/>
              </a:rPr>
              <a:t>Increasing customers' normative commitment enhances loyalty, making them less influenced by discounts or competitors. A strong brand campaign can further solidify this loyalty, boosting retention and reducing churn.</a:t>
            </a:r>
            <a:endParaRPr sz="1200">
              <a:solidFill>
                <a:schemeClr val="lt1"/>
              </a:solidFill>
              <a:latin typeface="Alexandria Medium"/>
              <a:ea typeface="Alexandria Medium"/>
              <a:cs typeface="Alexandria Medium"/>
              <a:sym typeface="Alexandria Medium"/>
            </a:endParaRPr>
          </a:p>
          <a:p>
            <a:pPr marL="0" lvl="0" indent="0" algn="l" rtl="0">
              <a:lnSpc>
                <a:spcPct val="115000"/>
              </a:lnSpc>
              <a:spcBef>
                <a:spcPts val="0"/>
              </a:spcBef>
              <a:spcAft>
                <a:spcPts val="0"/>
              </a:spcAft>
              <a:buNone/>
            </a:pPr>
            <a:endParaRPr sz="1200">
              <a:solidFill>
                <a:schemeClr val="lt1"/>
              </a:solidFill>
              <a:latin typeface="Alexandria Medium"/>
              <a:ea typeface="Alexandria Medium"/>
              <a:cs typeface="Alexandria Medium"/>
              <a:sym typeface="Alexandria Medium"/>
            </a:endParaRPr>
          </a:p>
          <a:p>
            <a:pPr marL="0" lvl="0" indent="0" algn="l" rtl="0">
              <a:lnSpc>
                <a:spcPct val="115000"/>
              </a:lnSpc>
              <a:spcBef>
                <a:spcPts val="0"/>
              </a:spcBef>
              <a:spcAft>
                <a:spcPts val="0"/>
              </a:spcAft>
              <a:buNone/>
            </a:pPr>
            <a:r>
              <a:rPr lang="en-US" sz="1200">
                <a:solidFill>
                  <a:schemeClr val="lt1"/>
                </a:solidFill>
                <a:latin typeface="Alexandria Medium"/>
                <a:ea typeface="Alexandria Medium"/>
                <a:cs typeface="Alexandria Medium"/>
                <a:sym typeface="Alexandria Medium"/>
              </a:rPr>
              <a:t>Since forced commitment is low and statistically not significant (p &gt; 0.05), adding a new product from instructors is unnecessary. Additionally, a subscription model isn't needed, as economic commitment already strongly drives intent to stay.</a:t>
            </a:r>
            <a:endParaRPr sz="1200">
              <a:solidFill>
                <a:schemeClr val="lt1"/>
              </a:solidFill>
              <a:latin typeface="Alexandria Medium"/>
              <a:ea typeface="Alexandria Medium"/>
              <a:cs typeface="Alexandria Medium"/>
              <a:sym typeface="Alexandria Medium"/>
            </a:endParaRPr>
          </a:p>
          <a:p>
            <a:pPr marL="0" lvl="0" indent="0" algn="l" rtl="0">
              <a:lnSpc>
                <a:spcPct val="115000"/>
              </a:lnSpc>
              <a:spcBef>
                <a:spcPts val="0"/>
              </a:spcBef>
              <a:spcAft>
                <a:spcPts val="0"/>
              </a:spcAft>
              <a:buNone/>
            </a:pPr>
            <a:endParaRPr sz="1200">
              <a:solidFill>
                <a:schemeClr val="lt1"/>
              </a:solidFill>
              <a:latin typeface="Alexandria Medium"/>
              <a:ea typeface="Alexandria Medium"/>
              <a:cs typeface="Alexandria Medium"/>
              <a:sym typeface="Alexandria Medium"/>
            </a:endParaRPr>
          </a:p>
          <a:p>
            <a:pPr marL="0" lvl="0" indent="0" algn="l" rtl="0">
              <a:lnSpc>
                <a:spcPct val="115000"/>
              </a:lnSpc>
              <a:spcBef>
                <a:spcPts val="0"/>
              </a:spcBef>
              <a:spcAft>
                <a:spcPts val="0"/>
              </a:spcAft>
              <a:buNone/>
            </a:pPr>
            <a:r>
              <a:rPr lang="en-US" sz="1200">
                <a:solidFill>
                  <a:schemeClr val="lt1"/>
                </a:solidFill>
                <a:latin typeface="Alexandria Medium"/>
                <a:ea typeface="Alexandria Medium"/>
                <a:cs typeface="Alexandria Medium"/>
                <a:sym typeface="Alexandria Medium"/>
              </a:rPr>
              <a:t>A brand-focused strategy would benefit all segments, even bargain hunters, who recognize the exceptional value Crew’s Cup offers. As A.J. (bargain hunters) puts it, “It’s the best experience out there.” Judy from the faithful cluster felt betrayed by the changes in the brand and Maisey (The Fitness Buff) resonates with how the brand fits well with her routine.</a:t>
            </a:r>
            <a:endParaRPr sz="1200">
              <a:solidFill>
                <a:schemeClr val="lt1"/>
              </a:solidFill>
              <a:latin typeface="Alexandria Medium"/>
              <a:ea typeface="Alexandria Medium"/>
              <a:cs typeface="Alexandria Medium"/>
              <a:sym typeface="Alexandria Medium"/>
            </a:endParaRPr>
          </a:p>
          <a:p>
            <a:pPr marL="0" lvl="0" indent="0" algn="l" rtl="0">
              <a:lnSpc>
                <a:spcPct val="115000"/>
              </a:lnSpc>
              <a:spcBef>
                <a:spcPts val="0"/>
              </a:spcBef>
              <a:spcAft>
                <a:spcPts val="0"/>
              </a:spcAft>
              <a:buNone/>
            </a:pPr>
            <a:endParaRPr sz="1200">
              <a:solidFill>
                <a:schemeClr val="lt1"/>
              </a:solidFill>
              <a:latin typeface="Alexandria Medium"/>
              <a:ea typeface="Alexandria Medium"/>
              <a:cs typeface="Alexandria Medium"/>
              <a:sym typeface="Alexandria Medium"/>
            </a:endParaRPr>
          </a:p>
          <a:p>
            <a:pPr marL="0" lvl="0" indent="0" algn="l" rtl="0">
              <a:lnSpc>
                <a:spcPct val="115000"/>
              </a:lnSpc>
              <a:spcBef>
                <a:spcPts val="0"/>
              </a:spcBef>
              <a:spcAft>
                <a:spcPts val="0"/>
              </a:spcAft>
              <a:buNone/>
            </a:pPr>
            <a:r>
              <a:rPr lang="en-US" sz="1100" i="1">
                <a:solidFill>
                  <a:schemeClr val="lt1"/>
                </a:solidFill>
                <a:latin typeface="Alexandria Medium"/>
                <a:ea typeface="Alexandria Medium"/>
                <a:cs typeface="Alexandria Medium"/>
                <a:sym typeface="Alexandria Medium"/>
              </a:rPr>
              <a:t>Note: Even with a subscription model, customers may still churn if there is no genuine loyalty to the brand.</a:t>
            </a:r>
            <a:endParaRPr sz="1100" i="1">
              <a:solidFill>
                <a:schemeClr val="lt1"/>
              </a:solidFill>
              <a:latin typeface="Alexandria Medium"/>
              <a:ea typeface="Alexandria Medium"/>
              <a:cs typeface="Alexandria Medium"/>
              <a:sym typeface="Alexandria Medium"/>
            </a:endParaRPr>
          </a:p>
          <a:p>
            <a:pPr marL="0" lvl="0" indent="0" algn="l" rtl="0">
              <a:lnSpc>
                <a:spcPct val="115000"/>
              </a:lnSpc>
              <a:spcBef>
                <a:spcPts val="0"/>
              </a:spcBef>
              <a:spcAft>
                <a:spcPts val="0"/>
              </a:spcAft>
              <a:buNone/>
            </a:pPr>
            <a:endParaRPr sz="1200">
              <a:solidFill>
                <a:schemeClr val="lt1"/>
              </a:solidFill>
              <a:latin typeface="Alexandria Medium"/>
              <a:ea typeface="Alexandria Medium"/>
              <a:cs typeface="Alexandria Medium"/>
              <a:sym typeface="Alexandria Medium"/>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31"/>
        <p:cNvGrpSpPr/>
        <p:nvPr/>
      </p:nvGrpSpPr>
      <p:grpSpPr>
        <a:xfrm>
          <a:off x="0" y="0"/>
          <a:ext cx="0" cy="0"/>
          <a:chOff x="0" y="0"/>
          <a:chExt cx="0" cy="0"/>
        </a:xfrm>
      </p:grpSpPr>
      <p:sp>
        <p:nvSpPr>
          <p:cNvPr id="532" name="Google Shape;532;p4"/>
          <p:cNvSpPr txBox="1"/>
          <p:nvPr/>
        </p:nvSpPr>
        <p:spPr>
          <a:xfrm>
            <a:off x="367731" y="173991"/>
            <a:ext cx="77040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300"/>
              <a:buFont typeface="Alexandria"/>
              <a:buNone/>
            </a:pPr>
            <a:r>
              <a:rPr lang="en-US" sz="3000" b="1" i="0" u="none" strike="noStrike" cap="none">
                <a:solidFill>
                  <a:schemeClr val="lt1"/>
                </a:solidFill>
                <a:latin typeface="Alexandria"/>
                <a:ea typeface="Alexandria"/>
                <a:cs typeface="Alexandria"/>
                <a:sym typeface="Alexandria"/>
              </a:rPr>
              <a:t>Analysis – Commitment Levels 01</a:t>
            </a:r>
            <a:endParaRPr sz="3000" b="1" i="0" u="none" strike="noStrike" cap="none">
              <a:solidFill>
                <a:schemeClr val="lt1"/>
              </a:solidFill>
              <a:latin typeface="Alexandria"/>
              <a:ea typeface="Alexandria"/>
              <a:cs typeface="Alexandria"/>
              <a:sym typeface="Alexandria"/>
            </a:endParaRPr>
          </a:p>
        </p:txBody>
      </p:sp>
      <p:sp>
        <p:nvSpPr>
          <p:cNvPr id="533" name="Google Shape;533;p4"/>
          <p:cNvSpPr txBox="1"/>
          <p:nvPr/>
        </p:nvSpPr>
        <p:spPr>
          <a:xfrm>
            <a:off x="491400" y="1269700"/>
            <a:ext cx="2277900" cy="31518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chemeClr val="dk1"/>
              </a:buClr>
              <a:buSzPts val="1400"/>
              <a:buFont typeface="Nunito"/>
              <a:buNone/>
            </a:pPr>
            <a:r>
              <a:rPr lang="en-US" sz="1200" i="0" u="none" strike="noStrike" cap="none">
                <a:solidFill>
                  <a:schemeClr val="dk1"/>
                </a:solidFill>
                <a:latin typeface="Alexandria Medium"/>
                <a:ea typeface="Alexandria Medium"/>
                <a:cs typeface="Alexandria Medium"/>
                <a:sym typeface="Alexandria Medium"/>
              </a:rPr>
              <a:t>01 The Necessity</a:t>
            </a:r>
            <a:endParaRPr sz="1200" i="0" u="none" strike="noStrike" cap="none">
              <a:solidFill>
                <a:schemeClr val="dk1"/>
              </a:solidFill>
              <a:latin typeface="Alexandria Medium"/>
              <a:ea typeface="Alexandria Medium"/>
              <a:cs typeface="Alexandria Medium"/>
              <a:sym typeface="Alexandria Medium"/>
            </a:endParaRPr>
          </a:p>
          <a:p>
            <a:pPr marL="0" marR="0" lvl="0" indent="0" algn="l" rtl="0">
              <a:lnSpc>
                <a:spcPct val="115000"/>
              </a:lnSpc>
              <a:spcBef>
                <a:spcPts val="0"/>
              </a:spcBef>
              <a:spcAft>
                <a:spcPts val="0"/>
              </a:spcAft>
              <a:buClr>
                <a:schemeClr val="dk1"/>
              </a:buClr>
              <a:buSzPts val="1400"/>
              <a:buFont typeface="Nunito"/>
              <a:buNone/>
            </a:pPr>
            <a:endParaRPr sz="1200">
              <a:solidFill>
                <a:schemeClr val="dk1"/>
              </a:solidFill>
              <a:latin typeface="Alexandria Medium"/>
              <a:ea typeface="Alexandria Medium"/>
              <a:cs typeface="Alexandria Medium"/>
              <a:sym typeface="Alexandria Medium"/>
            </a:endParaRPr>
          </a:p>
          <a:p>
            <a:pPr marL="0" marR="0" lvl="0" indent="0" algn="l" rtl="0">
              <a:lnSpc>
                <a:spcPct val="115000"/>
              </a:lnSpc>
              <a:spcBef>
                <a:spcPts val="0"/>
              </a:spcBef>
              <a:spcAft>
                <a:spcPts val="0"/>
              </a:spcAft>
              <a:buClr>
                <a:schemeClr val="dk1"/>
              </a:buClr>
              <a:buSzPts val="1400"/>
              <a:buFont typeface="Nunito"/>
              <a:buNone/>
            </a:pPr>
            <a:r>
              <a:rPr lang="en-US" sz="1200">
                <a:solidFill>
                  <a:schemeClr val="dk1"/>
                </a:solidFill>
                <a:latin typeface="Alexandria Medium"/>
                <a:ea typeface="Alexandria Medium"/>
                <a:cs typeface="Alexandria Medium"/>
                <a:sym typeface="Alexandria Medium"/>
              </a:rPr>
              <a:t>A customer of Crew’s Cup based on necessity of economic, forced or habitual factors</a:t>
            </a:r>
            <a:endParaRPr sz="1200">
              <a:solidFill>
                <a:schemeClr val="dk1"/>
              </a:solidFill>
              <a:latin typeface="Alexandria Medium"/>
              <a:ea typeface="Alexandria Medium"/>
              <a:cs typeface="Alexandria Medium"/>
              <a:sym typeface="Alexandria Medium"/>
            </a:endParaRPr>
          </a:p>
          <a:p>
            <a:pPr marL="0" lvl="0" indent="0" algn="l" rtl="0">
              <a:lnSpc>
                <a:spcPct val="115000"/>
              </a:lnSpc>
              <a:spcBef>
                <a:spcPts val="0"/>
              </a:spcBef>
              <a:spcAft>
                <a:spcPts val="0"/>
              </a:spcAft>
              <a:buNone/>
            </a:pPr>
            <a:endParaRPr sz="1200">
              <a:solidFill>
                <a:schemeClr val="dk1"/>
              </a:solidFill>
              <a:latin typeface="Alexandria Medium"/>
              <a:ea typeface="Alexandria Medium"/>
              <a:cs typeface="Alexandria Medium"/>
              <a:sym typeface="Alexandria Medium"/>
            </a:endParaRPr>
          </a:p>
          <a:p>
            <a:pPr marL="0" lvl="0" indent="0" algn="l" rtl="0">
              <a:lnSpc>
                <a:spcPct val="115000"/>
              </a:lnSpc>
              <a:spcBef>
                <a:spcPts val="0"/>
              </a:spcBef>
              <a:spcAft>
                <a:spcPts val="0"/>
              </a:spcAft>
              <a:buNone/>
            </a:pPr>
            <a:r>
              <a:rPr lang="en-US" sz="1200">
                <a:solidFill>
                  <a:schemeClr val="dk1"/>
                </a:solidFill>
                <a:latin typeface="Alexandria Medium"/>
                <a:ea typeface="Alexandria Medium"/>
                <a:cs typeface="Alexandria Medium"/>
                <a:sym typeface="Alexandria Medium"/>
              </a:rPr>
              <a:t>The factors within this category demonstrate high reliability, with a Cronbach’s Alpha of approximately 97%</a:t>
            </a:r>
            <a:endParaRPr sz="1200">
              <a:solidFill>
                <a:schemeClr val="dk1"/>
              </a:solidFill>
              <a:latin typeface="Alexandria Medium"/>
              <a:ea typeface="Alexandria Medium"/>
              <a:cs typeface="Alexandria Medium"/>
              <a:sym typeface="Alexandria Medium"/>
            </a:endParaRPr>
          </a:p>
        </p:txBody>
      </p:sp>
      <p:cxnSp>
        <p:nvCxnSpPr>
          <p:cNvPr id="534" name="Google Shape;534;p4"/>
          <p:cNvCxnSpPr/>
          <p:nvPr/>
        </p:nvCxnSpPr>
        <p:spPr>
          <a:xfrm>
            <a:off x="494676" y="824459"/>
            <a:ext cx="1280160" cy="0"/>
          </a:xfrm>
          <a:prstGeom prst="straightConnector1">
            <a:avLst/>
          </a:prstGeom>
          <a:noFill/>
          <a:ln w="44450" cap="flat" cmpd="sng">
            <a:solidFill>
              <a:srgbClr val="FF9E00"/>
            </a:solidFill>
            <a:prstDash val="solid"/>
            <a:round/>
            <a:headEnd type="none" w="sm" len="sm"/>
            <a:tailEnd type="none" w="sm" len="sm"/>
          </a:ln>
        </p:spPr>
      </p:cxnSp>
      <p:sp>
        <p:nvSpPr>
          <p:cNvPr id="535" name="Google Shape;535;p4"/>
          <p:cNvSpPr txBox="1"/>
          <p:nvPr/>
        </p:nvSpPr>
        <p:spPr>
          <a:xfrm>
            <a:off x="4694900" y="807400"/>
            <a:ext cx="4242000" cy="13671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chemeClr val="dk1"/>
              </a:buClr>
              <a:buSzPts val="1400"/>
              <a:buFont typeface="Nunito"/>
              <a:buNone/>
            </a:pPr>
            <a:r>
              <a:rPr lang="en-US" sz="1200" i="0" u="none" strike="noStrike" cap="none" dirty="0">
                <a:solidFill>
                  <a:schemeClr val="lt1"/>
                </a:solidFill>
                <a:latin typeface="Alexandria Medium"/>
                <a:ea typeface="Alexandria Medium"/>
                <a:cs typeface="Alexandria Medium"/>
                <a:sym typeface="Alexandria Medium"/>
              </a:rPr>
              <a:t>01.1 Economic Commitment</a:t>
            </a:r>
            <a:endParaRPr sz="1200" i="0" u="none" strike="noStrike" cap="none" dirty="0">
              <a:solidFill>
                <a:schemeClr val="lt1"/>
              </a:solidFill>
              <a:latin typeface="Alexandria Medium"/>
              <a:ea typeface="Alexandria Medium"/>
              <a:cs typeface="Alexandria Medium"/>
              <a:sym typeface="Alexandria Medium"/>
            </a:endParaRPr>
          </a:p>
          <a:p>
            <a:pPr marL="0" lvl="0" indent="0" algn="l" rtl="0">
              <a:lnSpc>
                <a:spcPct val="115000"/>
              </a:lnSpc>
              <a:spcBef>
                <a:spcPts val="0"/>
              </a:spcBef>
              <a:spcAft>
                <a:spcPts val="0"/>
              </a:spcAft>
              <a:buNone/>
            </a:pPr>
            <a:r>
              <a:rPr lang="en-US" sz="1200" dirty="0">
                <a:solidFill>
                  <a:schemeClr val="lt1"/>
                </a:solidFill>
                <a:latin typeface="Alexandria Medium"/>
                <a:ea typeface="Alexandria Medium"/>
                <a:cs typeface="Alexandria Medium"/>
                <a:sym typeface="Alexandria Medium"/>
              </a:rPr>
              <a:t>Loyalty driven by the benefits gained from being a customer. A high economic commitment may mean a low to medium risk of churning as there is a derived benefits received by customers by being part of Crew’s Cup</a:t>
            </a:r>
            <a:endParaRPr sz="1200" dirty="0">
              <a:solidFill>
                <a:schemeClr val="lt1"/>
              </a:solidFill>
              <a:latin typeface="Alexandria Medium"/>
              <a:ea typeface="Alexandria Medium"/>
              <a:cs typeface="Alexandria Medium"/>
              <a:sym typeface="Alexandria Medium"/>
            </a:endParaRPr>
          </a:p>
          <a:p>
            <a:pPr marL="0" lvl="0" indent="0" algn="l" rtl="0">
              <a:lnSpc>
                <a:spcPct val="115000"/>
              </a:lnSpc>
              <a:spcBef>
                <a:spcPts val="0"/>
              </a:spcBef>
              <a:spcAft>
                <a:spcPts val="0"/>
              </a:spcAft>
              <a:buNone/>
            </a:pPr>
            <a:endParaRPr sz="1200" dirty="0">
              <a:solidFill>
                <a:schemeClr val="lt1"/>
              </a:solidFill>
              <a:latin typeface="Alexandria Medium"/>
              <a:ea typeface="Alexandria Medium"/>
              <a:cs typeface="Alexandria Medium"/>
              <a:sym typeface="Alexandria Medium"/>
            </a:endParaRPr>
          </a:p>
          <a:p>
            <a:pPr marL="0" marR="0" lvl="0" indent="0" algn="l" rtl="0">
              <a:lnSpc>
                <a:spcPct val="115000"/>
              </a:lnSpc>
              <a:spcBef>
                <a:spcPts val="0"/>
              </a:spcBef>
              <a:spcAft>
                <a:spcPts val="0"/>
              </a:spcAft>
              <a:buClr>
                <a:schemeClr val="dk1"/>
              </a:buClr>
              <a:buSzPts val="1400"/>
              <a:buFont typeface="Nunito"/>
              <a:buNone/>
            </a:pPr>
            <a:endParaRPr sz="1200" dirty="0">
              <a:solidFill>
                <a:schemeClr val="lt1"/>
              </a:solidFill>
              <a:latin typeface="Alexandria Medium"/>
              <a:ea typeface="Alexandria Medium"/>
              <a:cs typeface="Alexandria Medium"/>
              <a:sym typeface="Alexandria Medium"/>
            </a:endParaRPr>
          </a:p>
        </p:txBody>
      </p:sp>
      <p:sp>
        <p:nvSpPr>
          <p:cNvPr id="536" name="Google Shape;536;p4"/>
          <p:cNvSpPr txBox="1"/>
          <p:nvPr/>
        </p:nvSpPr>
        <p:spPr>
          <a:xfrm>
            <a:off x="4694900" y="2229276"/>
            <a:ext cx="4243800" cy="12273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chemeClr val="dk1"/>
              </a:buClr>
              <a:buSzPts val="1400"/>
              <a:buFont typeface="Nunito"/>
              <a:buNone/>
            </a:pPr>
            <a:r>
              <a:rPr lang="en-US" sz="1200" i="0" u="none" strike="noStrike" cap="none" dirty="0">
                <a:solidFill>
                  <a:schemeClr val="lt1"/>
                </a:solidFill>
                <a:latin typeface="Alexandria Medium"/>
                <a:ea typeface="Alexandria Medium"/>
                <a:cs typeface="Alexandria Medium"/>
                <a:sym typeface="Alexandria Medium"/>
              </a:rPr>
              <a:t>01.2 Forced Commitment</a:t>
            </a:r>
            <a:endParaRPr sz="1200" i="0" u="none" strike="noStrike" cap="none" dirty="0">
              <a:solidFill>
                <a:schemeClr val="lt1"/>
              </a:solidFill>
              <a:latin typeface="Alexandria Medium"/>
              <a:ea typeface="Alexandria Medium"/>
              <a:cs typeface="Alexandria Medium"/>
              <a:sym typeface="Alexandria Medium"/>
            </a:endParaRPr>
          </a:p>
          <a:p>
            <a:pPr marL="0" lvl="0" indent="0" algn="l" rtl="0">
              <a:lnSpc>
                <a:spcPct val="115000"/>
              </a:lnSpc>
              <a:spcBef>
                <a:spcPts val="0"/>
              </a:spcBef>
              <a:spcAft>
                <a:spcPts val="0"/>
              </a:spcAft>
              <a:buNone/>
            </a:pPr>
            <a:r>
              <a:rPr lang="en-US" sz="1200" dirty="0">
                <a:solidFill>
                  <a:schemeClr val="lt1"/>
                </a:solidFill>
                <a:latin typeface="Alexandria Medium"/>
                <a:ea typeface="Alexandria Medium"/>
                <a:cs typeface="Alexandria Medium"/>
                <a:sym typeface="Alexandria Medium"/>
              </a:rPr>
              <a:t>When customers feel compelled to stay due to external pressures or constraints, such as lack of alternatives. If there are alternatives, there is a high risk of customers churning</a:t>
            </a:r>
            <a:endParaRPr sz="1200" dirty="0">
              <a:solidFill>
                <a:schemeClr val="lt1"/>
              </a:solidFill>
              <a:latin typeface="Alexandria Medium"/>
              <a:ea typeface="Alexandria Medium"/>
              <a:cs typeface="Alexandria Medium"/>
              <a:sym typeface="Alexandria Medium"/>
            </a:endParaRPr>
          </a:p>
          <a:p>
            <a:pPr marL="0" marR="0" lvl="0" indent="0" algn="l" rtl="0">
              <a:lnSpc>
                <a:spcPct val="115000"/>
              </a:lnSpc>
              <a:spcBef>
                <a:spcPts val="0"/>
              </a:spcBef>
              <a:spcAft>
                <a:spcPts val="0"/>
              </a:spcAft>
              <a:buClr>
                <a:schemeClr val="dk1"/>
              </a:buClr>
              <a:buSzPts val="1400"/>
              <a:buFont typeface="Nunito"/>
              <a:buNone/>
            </a:pPr>
            <a:endParaRPr sz="1200" dirty="0">
              <a:solidFill>
                <a:schemeClr val="lt1"/>
              </a:solidFill>
              <a:latin typeface="Alexandria Medium"/>
              <a:ea typeface="Alexandria Medium"/>
              <a:cs typeface="Alexandria Medium"/>
              <a:sym typeface="Alexandria Medium"/>
            </a:endParaRPr>
          </a:p>
        </p:txBody>
      </p:sp>
      <p:sp>
        <p:nvSpPr>
          <p:cNvPr id="537" name="Google Shape;537;p4"/>
          <p:cNvSpPr txBox="1"/>
          <p:nvPr/>
        </p:nvSpPr>
        <p:spPr>
          <a:xfrm>
            <a:off x="4694900" y="3641150"/>
            <a:ext cx="4243800" cy="12996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chemeClr val="dk1"/>
              </a:buClr>
              <a:buSzPts val="1400"/>
              <a:buFont typeface="Nunito"/>
              <a:buNone/>
            </a:pPr>
            <a:r>
              <a:rPr lang="en-US" sz="1200" i="0" u="none" strike="noStrike" cap="none">
                <a:solidFill>
                  <a:schemeClr val="lt1"/>
                </a:solidFill>
                <a:latin typeface="Alexandria Medium"/>
                <a:ea typeface="Alexandria Medium"/>
                <a:cs typeface="Alexandria Medium"/>
                <a:sym typeface="Alexandria Medium"/>
              </a:rPr>
              <a:t>01.3 Habitual Commitment</a:t>
            </a:r>
            <a:endParaRPr sz="1200" i="0" u="none" strike="noStrike" cap="none">
              <a:solidFill>
                <a:schemeClr val="lt1"/>
              </a:solidFill>
              <a:latin typeface="Alexandria Medium"/>
              <a:ea typeface="Alexandria Medium"/>
              <a:cs typeface="Alexandria Medium"/>
              <a:sym typeface="Alexandria Medium"/>
            </a:endParaRPr>
          </a:p>
          <a:p>
            <a:pPr marL="0" lvl="0" indent="0" algn="l" rtl="0">
              <a:lnSpc>
                <a:spcPct val="115000"/>
              </a:lnSpc>
              <a:spcBef>
                <a:spcPts val="0"/>
              </a:spcBef>
              <a:spcAft>
                <a:spcPts val="0"/>
              </a:spcAft>
              <a:buNone/>
            </a:pPr>
            <a:r>
              <a:rPr lang="en-US" sz="1200">
                <a:solidFill>
                  <a:schemeClr val="lt1"/>
                </a:solidFill>
                <a:latin typeface="Alexandria Medium"/>
                <a:ea typeface="Alexandria Medium"/>
                <a:cs typeface="Alexandria Medium"/>
                <a:sym typeface="Alexandria Medium"/>
              </a:rPr>
              <a:t>A pattern or sense of loyalty based on regular habits and routines rather than active decision-making. A high habitual commitment means a lower risk of churning since routines are embedded into what the brand offers</a:t>
            </a:r>
            <a:endParaRPr sz="1200">
              <a:solidFill>
                <a:schemeClr val="lt1"/>
              </a:solidFill>
              <a:latin typeface="Alexandria Medium"/>
              <a:ea typeface="Alexandria Medium"/>
              <a:cs typeface="Alexandria Medium"/>
              <a:sym typeface="Alexandria Medium"/>
            </a:endParaRPr>
          </a:p>
        </p:txBody>
      </p:sp>
      <p:sp>
        <p:nvSpPr>
          <p:cNvPr id="538" name="Google Shape;538;p4"/>
          <p:cNvSpPr/>
          <p:nvPr/>
        </p:nvSpPr>
        <p:spPr>
          <a:xfrm rot="-1999143">
            <a:off x="3219907" y="1477415"/>
            <a:ext cx="1116768" cy="277318"/>
          </a:xfrm>
          <a:prstGeom prst="rightArrow">
            <a:avLst>
              <a:gd name="adj1" fmla="val 50000"/>
              <a:gd name="adj2" fmla="val 50000"/>
            </a:avLst>
          </a:prstGeom>
          <a:solidFill>
            <a:schemeClr val="accent1"/>
          </a:solidFill>
          <a:ln w="25400" cap="flat" cmpd="sng">
            <a:solidFill>
              <a:srgbClr val="6B42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39" name="Google Shape;539;p4"/>
          <p:cNvSpPr/>
          <p:nvPr/>
        </p:nvSpPr>
        <p:spPr>
          <a:xfrm rot="1671225">
            <a:off x="3235618" y="3571905"/>
            <a:ext cx="1116768" cy="277318"/>
          </a:xfrm>
          <a:prstGeom prst="rightArrow">
            <a:avLst>
              <a:gd name="adj1" fmla="val 50000"/>
              <a:gd name="adj2" fmla="val 50000"/>
            </a:avLst>
          </a:prstGeom>
          <a:solidFill>
            <a:schemeClr val="accent1"/>
          </a:solidFill>
          <a:ln w="25400" cap="flat" cmpd="sng">
            <a:solidFill>
              <a:srgbClr val="6B42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40" name="Google Shape;540;p4"/>
          <p:cNvSpPr/>
          <p:nvPr/>
        </p:nvSpPr>
        <p:spPr>
          <a:xfrm>
            <a:off x="3235526" y="2524660"/>
            <a:ext cx="1116768" cy="277318"/>
          </a:xfrm>
          <a:prstGeom prst="rightArrow">
            <a:avLst>
              <a:gd name="adj1" fmla="val 50000"/>
              <a:gd name="adj2" fmla="val 50000"/>
            </a:avLst>
          </a:prstGeom>
          <a:solidFill>
            <a:schemeClr val="accent1"/>
          </a:solidFill>
          <a:ln w="25400" cap="flat" cmpd="sng">
            <a:solidFill>
              <a:srgbClr val="6B42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44"/>
        <p:cNvGrpSpPr/>
        <p:nvPr/>
      </p:nvGrpSpPr>
      <p:grpSpPr>
        <a:xfrm>
          <a:off x="0" y="0"/>
          <a:ext cx="0" cy="0"/>
          <a:chOff x="0" y="0"/>
          <a:chExt cx="0" cy="0"/>
        </a:xfrm>
      </p:grpSpPr>
      <p:sp>
        <p:nvSpPr>
          <p:cNvPr id="545" name="Google Shape;545;p5"/>
          <p:cNvSpPr txBox="1"/>
          <p:nvPr/>
        </p:nvSpPr>
        <p:spPr>
          <a:xfrm>
            <a:off x="367731" y="173991"/>
            <a:ext cx="77040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300"/>
              <a:buFont typeface="Alexandria"/>
              <a:buNone/>
            </a:pPr>
            <a:r>
              <a:rPr lang="en-US" sz="3000" b="1" i="0" u="none" strike="noStrike" cap="none">
                <a:solidFill>
                  <a:schemeClr val="lt1"/>
                </a:solidFill>
                <a:latin typeface="Alexandria"/>
                <a:ea typeface="Alexandria"/>
                <a:cs typeface="Alexandria"/>
                <a:sym typeface="Alexandria"/>
              </a:rPr>
              <a:t>Analysis – Commitment Levels 02</a:t>
            </a:r>
            <a:endParaRPr sz="3000" b="1" i="0" u="none" strike="noStrike" cap="none">
              <a:solidFill>
                <a:schemeClr val="lt1"/>
              </a:solidFill>
              <a:latin typeface="Alexandria"/>
              <a:ea typeface="Alexandria"/>
              <a:cs typeface="Alexandria"/>
              <a:sym typeface="Alexandria"/>
            </a:endParaRPr>
          </a:p>
        </p:txBody>
      </p:sp>
      <p:sp>
        <p:nvSpPr>
          <p:cNvPr id="546" name="Google Shape;546;p5"/>
          <p:cNvSpPr txBox="1"/>
          <p:nvPr/>
        </p:nvSpPr>
        <p:spPr>
          <a:xfrm>
            <a:off x="367725" y="1143425"/>
            <a:ext cx="3739800" cy="36120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chemeClr val="dk1"/>
              </a:buClr>
              <a:buSzPts val="1400"/>
              <a:buFont typeface="Nunito"/>
              <a:buNone/>
            </a:pPr>
            <a:r>
              <a:rPr lang="en-US" sz="1200" i="0" u="none" strike="noStrike" cap="none">
                <a:solidFill>
                  <a:schemeClr val="dk1"/>
                </a:solidFill>
                <a:latin typeface="Alexandria Medium"/>
                <a:ea typeface="Alexandria Medium"/>
                <a:cs typeface="Alexandria Medium"/>
                <a:sym typeface="Alexandria Medium"/>
              </a:rPr>
              <a:t>02 Obligatory Loyalty: Normative commitment</a:t>
            </a:r>
            <a:endParaRPr sz="1200">
              <a:solidFill>
                <a:schemeClr val="dk1"/>
              </a:solidFill>
              <a:latin typeface="Alexandria Medium"/>
              <a:ea typeface="Alexandria Medium"/>
              <a:cs typeface="Alexandria Medium"/>
              <a:sym typeface="Alexandria Medium"/>
            </a:endParaRPr>
          </a:p>
          <a:p>
            <a:pPr marL="0" lvl="0" indent="0" algn="l" rtl="0">
              <a:lnSpc>
                <a:spcPct val="115000"/>
              </a:lnSpc>
              <a:spcBef>
                <a:spcPts val="1200"/>
              </a:spcBef>
              <a:spcAft>
                <a:spcPts val="0"/>
              </a:spcAft>
              <a:buNone/>
            </a:pPr>
            <a:r>
              <a:rPr lang="en-US" sz="1200">
                <a:solidFill>
                  <a:schemeClr val="dk1"/>
                </a:solidFill>
                <a:latin typeface="Alexandria Medium"/>
                <a:ea typeface="Alexandria Medium"/>
                <a:cs typeface="Alexandria Medium"/>
                <a:sym typeface="Alexandria Medium"/>
              </a:rPr>
              <a:t>Normative commitment reflects a customer's loyalty driven by a sense of moral or social obligation rather than personal gain.</a:t>
            </a:r>
            <a:endParaRPr sz="1200">
              <a:solidFill>
                <a:schemeClr val="dk1"/>
              </a:solidFill>
              <a:latin typeface="Alexandria Medium"/>
              <a:ea typeface="Alexandria Medium"/>
              <a:cs typeface="Alexandria Medium"/>
              <a:sym typeface="Alexandria Medium"/>
            </a:endParaRPr>
          </a:p>
          <a:p>
            <a:pPr marL="0" lvl="0" indent="0" algn="l" rtl="0">
              <a:lnSpc>
                <a:spcPct val="115000"/>
              </a:lnSpc>
              <a:spcBef>
                <a:spcPts val="1200"/>
              </a:spcBef>
              <a:spcAft>
                <a:spcPts val="0"/>
              </a:spcAft>
              <a:buNone/>
            </a:pPr>
            <a:r>
              <a:rPr lang="en-US" sz="1200">
                <a:solidFill>
                  <a:schemeClr val="dk1"/>
                </a:solidFill>
                <a:latin typeface="Alexandria Medium"/>
                <a:ea typeface="Alexandria Medium"/>
                <a:cs typeface="Alexandria Medium"/>
                <a:sym typeface="Alexandria Medium"/>
              </a:rPr>
              <a:t>A low normative commitment score indicates a lack of loyalty to the brand, making customers more likely to churn. They don’t feel a strong sense of duty or attachment to the brand, which undermines long-term loyalty.</a:t>
            </a:r>
            <a:endParaRPr sz="1200">
              <a:solidFill>
                <a:schemeClr val="dk1"/>
              </a:solidFill>
              <a:latin typeface="Alexandria Medium"/>
              <a:ea typeface="Alexandria Medium"/>
              <a:cs typeface="Alexandria Medium"/>
              <a:sym typeface="Alexandria Medium"/>
            </a:endParaRPr>
          </a:p>
          <a:p>
            <a:pPr marL="0" marR="0" lvl="0" indent="0" algn="l" rtl="0">
              <a:lnSpc>
                <a:spcPct val="115000"/>
              </a:lnSpc>
              <a:spcBef>
                <a:spcPts val="1200"/>
              </a:spcBef>
              <a:spcAft>
                <a:spcPts val="0"/>
              </a:spcAft>
              <a:buClr>
                <a:schemeClr val="dk1"/>
              </a:buClr>
              <a:buSzPts val="1400"/>
              <a:buFont typeface="Nunito"/>
              <a:buNone/>
            </a:pPr>
            <a:endParaRPr sz="1200">
              <a:solidFill>
                <a:schemeClr val="dk1"/>
              </a:solidFill>
              <a:latin typeface="Alexandria Medium"/>
              <a:ea typeface="Alexandria Medium"/>
              <a:cs typeface="Alexandria Medium"/>
              <a:sym typeface="Alexandria Medium"/>
            </a:endParaRPr>
          </a:p>
          <a:p>
            <a:pPr marL="0" marR="0" lvl="0" indent="0" algn="l" rtl="0">
              <a:lnSpc>
                <a:spcPct val="115000"/>
              </a:lnSpc>
              <a:spcBef>
                <a:spcPts val="0"/>
              </a:spcBef>
              <a:spcAft>
                <a:spcPts val="0"/>
              </a:spcAft>
              <a:buClr>
                <a:schemeClr val="dk1"/>
              </a:buClr>
              <a:buSzPts val="1400"/>
              <a:buFont typeface="Nunito"/>
              <a:buNone/>
            </a:pPr>
            <a:endParaRPr sz="1200">
              <a:solidFill>
                <a:schemeClr val="dk1"/>
              </a:solidFill>
              <a:latin typeface="Alexandria Medium"/>
              <a:ea typeface="Alexandria Medium"/>
              <a:cs typeface="Alexandria Medium"/>
              <a:sym typeface="Alexandria Medium"/>
            </a:endParaRPr>
          </a:p>
        </p:txBody>
      </p:sp>
      <p:sp>
        <p:nvSpPr>
          <p:cNvPr id="547" name="Google Shape;547;p5"/>
          <p:cNvSpPr txBox="1"/>
          <p:nvPr/>
        </p:nvSpPr>
        <p:spPr>
          <a:xfrm>
            <a:off x="4705200" y="1143425"/>
            <a:ext cx="3741300" cy="3611100"/>
          </a:xfrm>
          <a:prstGeom prst="rect">
            <a:avLst/>
          </a:prstGeom>
          <a:solidFill>
            <a:srgbClr val="FF9E00"/>
          </a:solid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chemeClr val="dk1"/>
              </a:buClr>
              <a:buSzPts val="1400"/>
              <a:buFont typeface="Nunito"/>
              <a:buNone/>
            </a:pPr>
            <a:r>
              <a:rPr lang="en-US" sz="1200" i="0" u="none" strike="noStrike" cap="none">
                <a:solidFill>
                  <a:schemeClr val="dk1"/>
                </a:solidFill>
                <a:latin typeface="Alexandria Medium"/>
                <a:ea typeface="Alexandria Medium"/>
                <a:cs typeface="Alexandria Medium"/>
                <a:sym typeface="Alexandria Medium"/>
              </a:rPr>
              <a:t>03 Emotional Attachment: Affective Commitment </a:t>
            </a:r>
            <a:endParaRPr sz="1200" i="0" u="none" strike="noStrike" cap="none">
              <a:solidFill>
                <a:schemeClr val="dk1"/>
              </a:solidFill>
              <a:latin typeface="Alexandria Medium"/>
              <a:ea typeface="Alexandria Medium"/>
              <a:cs typeface="Alexandria Medium"/>
              <a:sym typeface="Alexandria Medium"/>
            </a:endParaRPr>
          </a:p>
          <a:p>
            <a:pPr marL="0" marR="0" lvl="0" indent="0" algn="l" rtl="0">
              <a:lnSpc>
                <a:spcPct val="115000"/>
              </a:lnSpc>
              <a:spcBef>
                <a:spcPts val="0"/>
              </a:spcBef>
              <a:spcAft>
                <a:spcPts val="0"/>
              </a:spcAft>
              <a:buClr>
                <a:schemeClr val="dk1"/>
              </a:buClr>
              <a:buSzPts val="1400"/>
              <a:buFont typeface="Nunito"/>
              <a:buNone/>
            </a:pPr>
            <a:endParaRPr sz="1200">
              <a:solidFill>
                <a:schemeClr val="dk1"/>
              </a:solidFill>
              <a:latin typeface="Alexandria Medium"/>
              <a:ea typeface="Alexandria Medium"/>
              <a:cs typeface="Alexandria Medium"/>
              <a:sym typeface="Alexandria Medium"/>
            </a:endParaRPr>
          </a:p>
          <a:p>
            <a:pPr marL="0" marR="0" lvl="0" indent="0" algn="l" rtl="0">
              <a:lnSpc>
                <a:spcPct val="115000"/>
              </a:lnSpc>
              <a:spcBef>
                <a:spcPts val="0"/>
              </a:spcBef>
              <a:spcAft>
                <a:spcPts val="0"/>
              </a:spcAft>
              <a:buClr>
                <a:schemeClr val="dk1"/>
              </a:buClr>
              <a:buSzPts val="1400"/>
              <a:buFont typeface="Nunito"/>
              <a:buNone/>
            </a:pPr>
            <a:r>
              <a:rPr lang="en-US" sz="1200">
                <a:solidFill>
                  <a:schemeClr val="dk1"/>
                </a:solidFill>
                <a:latin typeface="Alexandria Medium"/>
                <a:ea typeface="Alexandria Medium"/>
                <a:cs typeface="Alexandria Medium"/>
                <a:sym typeface="Alexandria Medium"/>
              </a:rPr>
              <a:t>Affective commitment reflects how emotionally connected customers feel to the brand, including their sense of belonging and how valued they feel as members. It also encompasses the mutual benefits they perceive from their investment in the brand.</a:t>
            </a:r>
            <a:endParaRPr sz="1200">
              <a:solidFill>
                <a:schemeClr val="dk1"/>
              </a:solidFill>
              <a:latin typeface="Alexandria Medium"/>
              <a:ea typeface="Alexandria Medium"/>
              <a:cs typeface="Alexandria Medium"/>
              <a:sym typeface="Alexandria Medium"/>
            </a:endParaRPr>
          </a:p>
          <a:p>
            <a:pPr marL="0" lvl="0" indent="0" algn="l" rtl="0">
              <a:lnSpc>
                <a:spcPct val="115000"/>
              </a:lnSpc>
              <a:spcBef>
                <a:spcPts val="1200"/>
              </a:spcBef>
              <a:spcAft>
                <a:spcPts val="0"/>
              </a:spcAft>
              <a:buNone/>
            </a:pPr>
            <a:r>
              <a:rPr lang="en-US" sz="1200">
                <a:solidFill>
                  <a:schemeClr val="dk1"/>
                </a:solidFill>
                <a:latin typeface="Alexandria Medium"/>
                <a:ea typeface="Alexandria Medium"/>
                <a:cs typeface="Alexandria Medium"/>
                <a:sym typeface="Alexandria Medium"/>
              </a:rPr>
              <a:t>Low emotional attachment increases the risk of customer churn. Poor treatment or negative experiences can leave lasting scars, making these customers highly likely to leave for alternative options.</a:t>
            </a:r>
            <a:endParaRPr sz="1200">
              <a:solidFill>
                <a:schemeClr val="dk1"/>
              </a:solidFill>
              <a:latin typeface="Alexandria Medium"/>
              <a:ea typeface="Alexandria Medium"/>
              <a:cs typeface="Alexandria Medium"/>
              <a:sym typeface="Alexandria Medium"/>
            </a:endParaRPr>
          </a:p>
          <a:p>
            <a:pPr marL="0" marR="0" lvl="0" indent="0" algn="l" rtl="0">
              <a:lnSpc>
                <a:spcPct val="115000"/>
              </a:lnSpc>
              <a:spcBef>
                <a:spcPts val="1200"/>
              </a:spcBef>
              <a:spcAft>
                <a:spcPts val="0"/>
              </a:spcAft>
              <a:buClr>
                <a:schemeClr val="dk1"/>
              </a:buClr>
              <a:buSzPts val="1400"/>
              <a:buFont typeface="Nunito"/>
              <a:buNone/>
            </a:pPr>
            <a:endParaRPr sz="1200">
              <a:solidFill>
                <a:schemeClr val="dk1"/>
              </a:solidFill>
              <a:latin typeface="Alexandria Medium"/>
              <a:ea typeface="Alexandria Medium"/>
              <a:cs typeface="Alexandria Medium"/>
              <a:sym typeface="Alexandria Medium"/>
            </a:endParaRPr>
          </a:p>
          <a:p>
            <a:pPr marL="0" marR="0" lvl="0" indent="0" algn="l" rtl="0">
              <a:lnSpc>
                <a:spcPct val="115000"/>
              </a:lnSpc>
              <a:spcBef>
                <a:spcPts val="0"/>
              </a:spcBef>
              <a:spcAft>
                <a:spcPts val="0"/>
              </a:spcAft>
              <a:buClr>
                <a:schemeClr val="dk1"/>
              </a:buClr>
              <a:buSzPts val="1400"/>
              <a:buFont typeface="Nunito"/>
              <a:buNone/>
            </a:pPr>
            <a:endParaRPr sz="1200">
              <a:solidFill>
                <a:schemeClr val="dk1"/>
              </a:solidFill>
              <a:latin typeface="Alexandria Medium"/>
              <a:ea typeface="Alexandria Medium"/>
              <a:cs typeface="Alexandria Medium"/>
              <a:sym typeface="Alexandria Medium"/>
            </a:endParaRPr>
          </a:p>
          <a:p>
            <a:pPr marL="0" marR="0" lvl="0" indent="0" algn="l" rtl="0">
              <a:lnSpc>
                <a:spcPct val="115000"/>
              </a:lnSpc>
              <a:spcBef>
                <a:spcPts val="0"/>
              </a:spcBef>
              <a:spcAft>
                <a:spcPts val="0"/>
              </a:spcAft>
              <a:buClr>
                <a:schemeClr val="dk1"/>
              </a:buClr>
              <a:buSzPts val="1400"/>
              <a:buFont typeface="Nunito"/>
              <a:buNone/>
            </a:pPr>
            <a:endParaRPr sz="1200">
              <a:solidFill>
                <a:schemeClr val="dk1"/>
              </a:solidFill>
              <a:latin typeface="Alexandria Medium"/>
              <a:ea typeface="Alexandria Medium"/>
              <a:cs typeface="Alexandria Medium"/>
              <a:sym typeface="Alexandria Medium"/>
            </a:endParaRPr>
          </a:p>
        </p:txBody>
      </p:sp>
      <p:cxnSp>
        <p:nvCxnSpPr>
          <p:cNvPr id="548" name="Google Shape;548;p5"/>
          <p:cNvCxnSpPr/>
          <p:nvPr/>
        </p:nvCxnSpPr>
        <p:spPr>
          <a:xfrm>
            <a:off x="494676" y="824459"/>
            <a:ext cx="1280160" cy="0"/>
          </a:xfrm>
          <a:prstGeom prst="straightConnector1">
            <a:avLst/>
          </a:prstGeom>
          <a:noFill/>
          <a:ln w="44450" cap="flat" cmpd="sng">
            <a:solidFill>
              <a:srgbClr val="FF9E00"/>
            </a:solidFill>
            <a:prstDash val="solid"/>
            <a:round/>
            <a:headEnd type="none" w="sm" len="sm"/>
            <a:tailEnd type="none" w="sm" len="sm"/>
          </a:ln>
        </p:spPr>
      </p:cxn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52"/>
        <p:cNvGrpSpPr/>
        <p:nvPr/>
      </p:nvGrpSpPr>
      <p:grpSpPr>
        <a:xfrm>
          <a:off x="0" y="0"/>
          <a:ext cx="0" cy="0"/>
          <a:chOff x="0" y="0"/>
          <a:chExt cx="0" cy="0"/>
        </a:xfrm>
      </p:grpSpPr>
      <p:sp>
        <p:nvSpPr>
          <p:cNvPr id="553" name="Google Shape;553;p6"/>
          <p:cNvSpPr txBox="1"/>
          <p:nvPr/>
        </p:nvSpPr>
        <p:spPr>
          <a:xfrm>
            <a:off x="367725" y="174000"/>
            <a:ext cx="8160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300"/>
              <a:buFont typeface="Alexandria"/>
              <a:buNone/>
            </a:pPr>
            <a:r>
              <a:rPr lang="en-US" sz="3000" b="1" i="0" u="none" strike="noStrike" cap="none">
                <a:solidFill>
                  <a:schemeClr val="lt1"/>
                </a:solidFill>
                <a:latin typeface="Alexandria"/>
                <a:ea typeface="Alexandria"/>
                <a:cs typeface="Alexandria"/>
                <a:sym typeface="Alexandria"/>
              </a:rPr>
              <a:t>Analysis – Insights on Segmentation 01</a:t>
            </a:r>
            <a:endParaRPr sz="3000" b="1" i="0" u="none" strike="noStrike" cap="none">
              <a:solidFill>
                <a:schemeClr val="lt1"/>
              </a:solidFill>
              <a:latin typeface="Alexandria"/>
              <a:ea typeface="Alexandria"/>
              <a:cs typeface="Alexandria"/>
              <a:sym typeface="Alexandria"/>
            </a:endParaRPr>
          </a:p>
        </p:txBody>
      </p:sp>
      <p:cxnSp>
        <p:nvCxnSpPr>
          <p:cNvPr id="554" name="Google Shape;554;p6"/>
          <p:cNvCxnSpPr/>
          <p:nvPr/>
        </p:nvCxnSpPr>
        <p:spPr>
          <a:xfrm>
            <a:off x="494676" y="824459"/>
            <a:ext cx="1280160" cy="0"/>
          </a:xfrm>
          <a:prstGeom prst="straightConnector1">
            <a:avLst/>
          </a:prstGeom>
          <a:noFill/>
          <a:ln w="44450" cap="flat" cmpd="sng">
            <a:solidFill>
              <a:srgbClr val="FF9E00"/>
            </a:solidFill>
            <a:prstDash val="solid"/>
            <a:round/>
            <a:headEnd type="none" w="sm" len="sm"/>
            <a:tailEnd type="none" w="sm" len="sm"/>
          </a:ln>
        </p:spPr>
      </p:cxnSp>
      <p:pic>
        <p:nvPicPr>
          <p:cNvPr id="555" name="Google Shape;555;p6"/>
          <p:cNvPicPr preferRelativeResize="0"/>
          <p:nvPr/>
        </p:nvPicPr>
        <p:blipFill rotWithShape="1">
          <a:blip r:embed="rId3">
            <a:alphaModFix/>
          </a:blip>
          <a:srcRect t="19" b="19"/>
          <a:stretch/>
        </p:blipFill>
        <p:spPr>
          <a:xfrm>
            <a:off x="550725" y="1223200"/>
            <a:ext cx="1170434" cy="1169921"/>
          </a:xfrm>
          <a:prstGeom prst="rect">
            <a:avLst/>
          </a:prstGeom>
          <a:noFill/>
          <a:ln>
            <a:noFill/>
          </a:ln>
        </p:spPr>
      </p:pic>
      <p:sp>
        <p:nvSpPr>
          <p:cNvPr id="556" name="Google Shape;556;p6"/>
          <p:cNvSpPr txBox="1"/>
          <p:nvPr/>
        </p:nvSpPr>
        <p:spPr>
          <a:xfrm>
            <a:off x="1806875" y="1223200"/>
            <a:ext cx="2397900" cy="2850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None/>
            </a:pPr>
            <a:r>
              <a:rPr lang="en-US" sz="1200" i="0" u="none" strike="noStrike" cap="none">
                <a:solidFill>
                  <a:schemeClr val="lt1"/>
                </a:solidFill>
                <a:latin typeface="Alexandria Medium"/>
                <a:ea typeface="Alexandria Medium"/>
                <a:cs typeface="Alexandria Medium"/>
                <a:sym typeface="Alexandria Medium"/>
              </a:rPr>
              <a:t>01 The Faithful</a:t>
            </a:r>
            <a:endParaRPr sz="1200">
              <a:latin typeface="Alexandria Medium"/>
              <a:ea typeface="Alexandria Medium"/>
              <a:cs typeface="Alexandria Medium"/>
              <a:sym typeface="Alexandria Medium"/>
            </a:endParaRPr>
          </a:p>
        </p:txBody>
      </p:sp>
      <p:sp>
        <p:nvSpPr>
          <p:cNvPr id="557" name="Google Shape;557;p6"/>
          <p:cNvSpPr txBox="1"/>
          <p:nvPr/>
        </p:nvSpPr>
        <p:spPr>
          <a:xfrm>
            <a:off x="1871850" y="1508200"/>
            <a:ext cx="6798300" cy="885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1200" dirty="0">
                <a:solidFill>
                  <a:schemeClr val="lt1"/>
                </a:solidFill>
                <a:latin typeface="Alexandria Medium"/>
                <a:ea typeface="Alexandria Medium"/>
                <a:cs typeface="Alexandria Medium"/>
                <a:sym typeface="Alexandria Medium"/>
              </a:rPr>
              <a:t>They row at least three times a week, with the highest average class attendance (379) among the three groups. Additionally, they have the largest average contribution ($3,913.90), making them highly profitable customers.</a:t>
            </a:r>
            <a:endParaRPr sz="1200" dirty="0">
              <a:solidFill>
                <a:schemeClr val="lt1"/>
              </a:solidFill>
              <a:latin typeface="Alexandria Medium"/>
              <a:ea typeface="Alexandria Medium"/>
              <a:cs typeface="Alexandria Medium"/>
              <a:sym typeface="Alexandria Medium"/>
            </a:endParaRPr>
          </a:p>
          <a:p>
            <a:pPr marL="0" lvl="0" indent="0" algn="l" rtl="0">
              <a:lnSpc>
                <a:spcPct val="115000"/>
              </a:lnSpc>
              <a:spcBef>
                <a:spcPts val="0"/>
              </a:spcBef>
              <a:spcAft>
                <a:spcPts val="0"/>
              </a:spcAft>
              <a:buNone/>
            </a:pPr>
            <a:endParaRPr sz="1200" dirty="0">
              <a:solidFill>
                <a:schemeClr val="lt1"/>
              </a:solidFill>
              <a:latin typeface="Alexandria Medium"/>
              <a:ea typeface="Alexandria Medium"/>
              <a:cs typeface="Alexandria Medium"/>
              <a:sym typeface="Alexandria Medium"/>
            </a:endParaRPr>
          </a:p>
          <a:p>
            <a:pPr marL="0" lvl="0" indent="0" algn="l" rtl="0">
              <a:lnSpc>
                <a:spcPct val="115000"/>
              </a:lnSpc>
              <a:spcBef>
                <a:spcPts val="0"/>
              </a:spcBef>
              <a:spcAft>
                <a:spcPts val="0"/>
              </a:spcAft>
              <a:buNone/>
            </a:pPr>
            <a:r>
              <a:rPr lang="en-US" sz="1200" dirty="0">
                <a:solidFill>
                  <a:schemeClr val="lt1"/>
                </a:solidFill>
                <a:latin typeface="Alexandria Medium"/>
                <a:ea typeface="Alexandria Medium"/>
                <a:cs typeface="Alexandria Medium"/>
                <a:sym typeface="Alexandria Medium"/>
              </a:rPr>
              <a:t>sample size = 594 out of 1500 respondents</a:t>
            </a:r>
            <a:endParaRPr sz="1200" dirty="0">
              <a:solidFill>
                <a:schemeClr val="lt1"/>
              </a:solidFill>
              <a:latin typeface="Alexandria Medium"/>
              <a:ea typeface="Alexandria Medium"/>
              <a:cs typeface="Alexandria Medium"/>
              <a:sym typeface="Alexandria Medium"/>
            </a:endParaRPr>
          </a:p>
        </p:txBody>
      </p:sp>
      <p:sp>
        <p:nvSpPr>
          <p:cNvPr id="558" name="Google Shape;558;p6"/>
          <p:cNvSpPr txBox="1"/>
          <p:nvPr/>
        </p:nvSpPr>
        <p:spPr>
          <a:xfrm>
            <a:off x="458975" y="902200"/>
            <a:ext cx="3745800" cy="25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200">
                <a:solidFill>
                  <a:schemeClr val="lt1"/>
                </a:solidFill>
                <a:latin typeface="Alexandria Medium"/>
                <a:ea typeface="Alexandria Medium"/>
                <a:cs typeface="Alexandria Medium"/>
                <a:sym typeface="Alexandria Medium"/>
              </a:rPr>
              <a:t>validating the Monk’s cluster personas</a:t>
            </a:r>
            <a:endParaRPr sz="1200" i="0" u="none" strike="noStrike" cap="none">
              <a:solidFill>
                <a:schemeClr val="lt1"/>
              </a:solidFill>
              <a:latin typeface="Alexandria Medium"/>
              <a:ea typeface="Alexandria Medium"/>
              <a:cs typeface="Alexandria Medium"/>
              <a:sym typeface="Alexandria Medium"/>
            </a:endParaRPr>
          </a:p>
        </p:txBody>
      </p:sp>
      <p:sp>
        <p:nvSpPr>
          <p:cNvPr id="559" name="Google Shape;559;p6"/>
          <p:cNvSpPr txBox="1"/>
          <p:nvPr/>
        </p:nvSpPr>
        <p:spPr>
          <a:xfrm>
            <a:off x="494675" y="2694825"/>
            <a:ext cx="8390700" cy="1800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200" dirty="0">
                <a:solidFill>
                  <a:schemeClr val="lt1"/>
                </a:solidFill>
                <a:latin typeface="Alexandria Medium"/>
                <a:ea typeface="Alexandria Medium"/>
                <a:cs typeface="Alexandria Medium"/>
                <a:sym typeface="Alexandria Medium"/>
              </a:rPr>
              <a:t>Commitment Level: </a:t>
            </a:r>
            <a:endParaRPr sz="1200" dirty="0">
              <a:solidFill>
                <a:schemeClr val="lt1"/>
              </a:solidFill>
              <a:latin typeface="Alexandria Medium"/>
              <a:ea typeface="Alexandria Medium"/>
              <a:cs typeface="Alexandria Medium"/>
              <a:sym typeface="Alexandria Medium"/>
            </a:endParaRPr>
          </a:p>
          <a:p>
            <a:pPr marL="0" lvl="0" indent="0" algn="l" rtl="0">
              <a:lnSpc>
                <a:spcPct val="115000"/>
              </a:lnSpc>
              <a:spcBef>
                <a:spcPts val="0"/>
              </a:spcBef>
              <a:spcAft>
                <a:spcPts val="0"/>
              </a:spcAft>
              <a:buNone/>
            </a:pPr>
            <a:endParaRPr sz="1200" dirty="0">
              <a:solidFill>
                <a:schemeClr val="lt1"/>
              </a:solidFill>
              <a:latin typeface="Alexandria Medium"/>
              <a:ea typeface="Alexandria Medium"/>
              <a:cs typeface="Alexandria Medium"/>
              <a:sym typeface="Alexandria Medium"/>
            </a:endParaRPr>
          </a:p>
          <a:p>
            <a:pPr marL="0" lvl="0" indent="0" algn="l" rtl="0">
              <a:lnSpc>
                <a:spcPct val="115000"/>
              </a:lnSpc>
              <a:spcBef>
                <a:spcPts val="0"/>
              </a:spcBef>
              <a:spcAft>
                <a:spcPts val="0"/>
              </a:spcAft>
              <a:buNone/>
            </a:pPr>
            <a:r>
              <a:rPr lang="en-US" sz="1200" dirty="0">
                <a:solidFill>
                  <a:schemeClr val="lt1"/>
                </a:solidFill>
                <a:latin typeface="Alexandria Medium"/>
                <a:ea typeface="Alexandria Medium"/>
                <a:cs typeface="Alexandria Medium"/>
                <a:sym typeface="Alexandria Medium"/>
              </a:rPr>
              <a:t>This group of customers exhibits high economic, habitual, affective, and forced commitment. However, their normative commitment is low, possibly stemming from a sense of betrayal following the brand's changes after the founders left and </a:t>
            </a:r>
            <a:r>
              <a:rPr lang="en-US" sz="1200" dirty="0" err="1">
                <a:solidFill>
                  <a:schemeClr val="lt1"/>
                </a:solidFill>
                <a:latin typeface="Alexandria Medium"/>
                <a:ea typeface="Alexandria Medium"/>
                <a:cs typeface="Alexandria Medium"/>
                <a:sym typeface="Alexandria Medium"/>
              </a:rPr>
              <a:t>Boekker</a:t>
            </a:r>
            <a:r>
              <a:rPr lang="en-US" sz="1200" dirty="0">
                <a:solidFill>
                  <a:schemeClr val="lt1"/>
                </a:solidFill>
                <a:latin typeface="Alexandria Medium"/>
                <a:ea typeface="Alexandria Medium"/>
                <a:cs typeface="Alexandria Medium"/>
                <a:sym typeface="Alexandria Medium"/>
              </a:rPr>
              <a:t> took over. Despite a temporary boycott, the lack of better alternatives reinforced their sense of forced commitment.</a:t>
            </a:r>
            <a:endParaRPr sz="1200" dirty="0">
              <a:solidFill>
                <a:schemeClr val="lt1"/>
              </a:solidFill>
              <a:latin typeface="Alexandria Medium"/>
              <a:ea typeface="Alexandria Medium"/>
              <a:cs typeface="Alexandria Medium"/>
              <a:sym typeface="Alexandria Medium"/>
            </a:endParaRPr>
          </a:p>
          <a:p>
            <a:pPr marL="0" lvl="0" indent="0" algn="l" rtl="0">
              <a:spcBef>
                <a:spcPts val="0"/>
              </a:spcBef>
              <a:spcAft>
                <a:spcPts val="0"/>
              </a:spcAft>
              <a:buNone/>
            </a:pPr>
            <a:endParaRPr sz="1200" dirty="0">
              <a:solidFill>
                <a:schemeClr val="lt1"/>
              </a:solidFill>
              <a:latin typeface="Alexandria Medium"/>
              <a:ea typeface="Alexandria Medium"/>
              <a:cs typeface="Alexandria Medium"/>
              <a:sym typeface="Alexandria Medium"/>
            </a:endParaRPr>
          </a:p>
          <a:p>
            <a:pPr marL="0" lvl="0" indent="0" algn="l" rtl="0">
              <a:spcBef>
                <a:spcPts val="0"/>
              </a:spcBef>
              <a:spcAft>
                <a:spcPts val="0"/>
              </a:spcAft>
              <a:buNone/>
            </a:pPr>
            <a:endParaRPr sz="1200" dirty="0">
              <a:solidFill>
                <a:schemeClr val="lt1"/>
              </a:solidFill>
              <a:latin typeface="Alexandria Medium"/>
              <a:ea typeface="Alexandria Medium"/>
              <a:cs typeface="Alexandria Medium"/>
              <a:sym typeface="Alexandria Medium"/>
            </a:endParaRPr>
          </a:p>
        </p:txBody>
      </p:sp>
      <p:sp>
        <p:nvSpPr>
          <p:cNvPr id="560" name="Google Shape;560;p6"/>
          <p:cNvSpPr txBox="1"/>
          <p:nvPr/>
        </p:nvSpPr>
        <p:spPr>
          <a:xfrm>
            <a:off x="682350" y="2393125"/>
            <a:ext cx="904800" cy="25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700" i="1">
                <a:solidFill>
                  <a:schemeClr val="lt1"/>
                </a:solidFill>
                <a:latin typeface="Alexandria Medium"/>
                <a:ea typeface="Alexandria Medium"/>
                <a:cs typeface="Alexandria Medium"/>
                <a:sym typeface="Alexandria Medium"/>
              </a:rPr>
              <a:t>AI generated</a:t>
            </a:r>
            <a:endParaRPr sz="700" i="1" u="none" strike="noStrike" cap="none">
              <a:solidFill>
                <a:schemeClr val="lt1"/>
              </a:solidFill>
              <a:latin typeface="Alexandria Medium"/>
              <a:ea typeface="Alexandria Medium"/>
              <a:cs typeface="Alexandria Medium"/>
              <a:sym typeface="Alexandria Medium"/>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64"/>
        <p:cNvGrpSpPr/>
        <p:nvPr/>
      </p:nvGrpSpPr>
      <p:grpSpPr>
        <a:xfrm>
          <a:off x="0" y="0"/>
          <a:ext cx="0" cy="0"/>
          <a:chOff x="0" y="0"/>
          <a:chExt cx="0" cy="0"/>
        </a:xfrm>
      </p:grpSpPr>
      <p:pic>
        <p:nvPicPr>
          <p:cNvPr id="565" name="Google Shape;565;g315e64b246f_0_153"/>
          <p:cNvPicPr preferRelativeResize="0"/>
          <p:nvPr/>
        </p:nvPicPr>
        <p:blipFill rotWithShape="1">
          <a:blip r:embed="rId3">
            <a:alphaModFix/>
          </a:blip>
          <a:srcRect/>
          <a:stretch/>
        </p:blipFill>
        <p:spPr>
          <a:xfrm>
            <a:off x="549515" y="1230743"/>
            <a:ext cx="1170434" cy="1170431"/>
          </a:xfrm>
          <a:prstGeom prst="rect">
            <a:avLst/>
          </a:prstGeom>
          <a:noFill/>
          <a:ln>
            <a:noFill/>
          </a:ln>
        </p:spPr>
      </p:pic>
      <p:sp>
        <p:nvSpPr>
          <p:cNvPr id="566" name="Google Shape;566;g315e64b246f_0_153"/>
          <p:cNvSpPr txBox="1"/>
          <p:nvPr/>
        </p:nvSpPr>
        <p:spPr>
          <a:xfrm>
            <a:off x="367725" y="174000"/>
            <a:ext cx="8160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300"/>
              <a:buFont typeface="Alexandria"/>
              <a:buNone/>
            </a:pPr>
            <a:r>
              <a:rPr lang="en-US" sz="3000" b="1" i="0" u="none" strike="noStrike" cap="none">
                <a:solidFill>
                  <a:schemeClr val="lt1"/>
                </a:solidFill>
                <a:latin typeface="Alexandria"/>
                <a:ea typeface="Alexandria"/>
                <a:cs typeface="Alexandria"/>
                <a:sym typeface="Alexandria"/>
              </a:rPr>
              <a:t>Analysis – Insights on Segmentation 02</a:t>
            </a:r>
            <a:endParaRPr sz="3000" b="1" i="0" u="none" strike="noStrike" cap="none">
              <a:solidFill>
                <a:schemeClr val="lt1"/>
              </a:solidFill>
              <a:latin typeface="Alexandria"/>
              <a:ea typeface="Alexandria"/>
              <a:cs typeface="Alexandria"/>
              <a:sym typeface="Alexandria"/>
            </a:endParaRPr>
          </a:p>
        </p:txBody>
      </p:sp>
      <p:cxnSp>
        <p:nvCxnSpPr>
          <p:cNvPr id="567" name="Google Shape;567;g315e64b246f_0_153"/>
          <p:cNvCxnSpPr/>
          <p:nvPr/>
        </p:nvCxnSpPr>
        <p:spPr>
          <a:xfrm>
            <a:off x="494676" y="824459"/>
            <a:ext cx="1280100" cy="0"/>
          </a:xfrm>
          <a:prstGeom prst="straightConnector1">
            <a:avLst/>
          </a:prstGeom>
          <a:noFill/>
          <a:ln w="44450" cap="flat" cmpd="sng">
            <a:solidFill>
              <a:srgbClr val="FF9E00"/>
            </a:solidFill>
            <a:prstDash val="solid"/>
            <a:round/>
            <a:headEnd type="none" w="sm" len="sm"/>
            <a:tailEnd type="none" w="sm" len="sm"/>
          </a:ln>
        </p:spPr>
      </p:cxnSp>
      <p:sp>
        <p:nvSpPr>
          <p:cNvPr id="568" name="Google Shape;568;g315e64b246f_0_153"/>
          <p:cNvSpPr txBox="1"/>
          <p:nvPr/>
        </p:nvSpPr>
        <p:spPr>
          <a:xfrm>
            <a:off x="1806875" y="1223200"/>
            <a:ext cx="2397900" cy="2850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US" sz="1200">
                <a:solidFill>
                  <a:schemeClr val="lt1"/>
                </a:solidFill>
                <a:latin typeface="Alexandria Medium"/>
                <a:ea typeface="Alexandria Medium"/>
                <a:cs typeface="Alexandria Medium"/>
                <a:sym typeface="Alexandria Medium"/>
              </a:rPr>
              <a:t>02 Bargain Hunters</a:t>
            </a:r>
            <a:endParaRPr sz="1200">
              <a:solidFill>
                <a:schemeClr val="lt1"/>
              </a:solidFill>
              <a:latin typeface="Alexandria Medium"/>
              <a:ea typeface="Alexandria Medium"/>
              <a:cs typeface="Alexandria Medium"/>
              <a:sym typeface="Alexandria Medium"/>
            </a:endParaRPr>
          </a:p>
        </p:txBody>
      </p:sp>
      <p:sp>
        <p:nvSpPr>
          <p:cNvPr id="569" name="Google Shape;569;g315e64b246f_0_153"/>
          <p:cNvSpPr txBox="1"/>
          <p:nvPr/>
        </p:nvSpPr>
        <p:spPr>
          <a:xfrm>
            <a:off x="1871850" y="1508200"/>
            <a:ext cx="6798300" cy="975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rgbClr val="000000"/>
              </a:buClr>
              <a:buSzPts val="1400"/>
              <a:buFont typeface="Arial"/>
              <a:buNone/>
            </a:pPr>
            <a:r>
              <a:rPr lang="en-US" sz="1200" dirty="0">
                <a:solidFill>
                  <a:schemeClr val="lt1"/>
                </a:solidFill>
                <a:latin typeface="Alexandria Medium"/>
                <a:ea typeface="Alexandria Medium"/>
                <a:cs typeface="Alexandria Medium"/>
                <a:sym typeface="Alexandria Medium"/>
              </a:rPr>
              <a:t>Fairly new to the brand. Has a minimum year they took their first class as 2018. They have the least contribution with an average of $350.82 and average class of 39. Their behavior suggests they are price-sensitive, often seeking discounts and utilizing aggregators like </a:t>
            </a:r>
            <a:r>
              <a:rPr lang="en-US" sz="1200" dirty="0" err="1">
                <a:solidFill>
                  <a:schemeClr val="lt1"/>
                </a:solidFill>
                <a:latin typeface="Alexandria Medium"/>
                <a:ea typeface="Alexandria Medium"/>
                <a:cs typeface="Alexandria Medium"/>
                <a:sym typeface="Alexandria Medium"/>
              </a:rPr>
              <a:t>ClassPass</a:t>
            </a:r>
            <a:endParaRPr sz="1200" dirty="0">
              <a:solidFill>
                <a:schemeClr val="lt1"/>
              </a:solidFill>
              <a:latin typeface="Alexandria Medium"/>
              <a:ea typeface="Alexandria Medium"/>
              <a:cs typeface="Alexandria Medium"/>
              <a:sym typeface="Alexandria Medium"/>
            </a:endParaRPr>
          </a:p>
          <a:p>
            <a:pPr marL="0" lvl="0" indent="0" algn="l" rtl="0">
              <a:lnSpc>
                <a:spcPct val="115000"/>
              </a:lnSpc>
              <a:spcBef>
                <a:spcPts val="0"/>
              </a:spcBef>
              <a:spcAft>
                <a:spcPts val="0"/>
              </a:spcAft>
              <a:buClr>
                <a:srgbClr val="000000"/>
              </a:buClr>
              <a:buSzPts val="1400"/>
              <a:buFont typeface="Arial"/>
              <a:buNone/>
            </a:pPr>
            <a:endParaRPr sz="1200" dirty="0">
              <a:solidFill>
                <a:schemeClr val="lt1"/>
              </a:solidFill>
              <a:latin typeface="Alexandria Medium"/>
              <a:ea typeface="Alexandria Medium"/>
              <a:cs typeface="Alexandria Medium"/>
              <a:sym typeface="Alexandria Medium"/>
            </a:endParaRPr>
          </a:p>
          <a:p>
            <a:pPr marL="0" lvl="0" indent="0" algn="l" rtl="0">
              <a:lnSpc>
                <a:spcPct val="115000"/>
              </a:lnSpc>
              <a:spcBef>
                <a:spcPts val="0"/>
              </a:spcBef>
              <a:spcAft>
                <a:spcPts val="0"/>
              </a:spcAft>
              <a:buNone/>
            </a:pPr>
            <a:r>
              <a:rPr lang="en-US" sz="1200" dirty="0">
                <a:solidFill>
                  <a:schemeClr val="lt1"/>
                </a:solidFill>
                <a:latin typeface="Alexandria Medium"/>
                <a:ea typeface="Alexandria Medium"/>
                <a:cs typeface="Alexandria Medium"/>
                <a:sym typeface="Alexandria Medium"/>
              </a:rPr>
              <a:t>sample size = 424 out of 1500 respondents</a:t>
            </a:r>
            <a:endParaRPr sz="1200" dirty="0">
              <a:solidFill>
                <a:schemeClr val="lt1"/>
              </a:solidFill>
              <a:latin typeface="Alexandria Medium"/>
              <a:ea typeface="Alexandria Medium"/>
              <a:cs typeface="Alexandria Medium"/>
              <a:sym typeface="Alexandria Medium"/>
            </a:endParaRPr>
          </a:p>
        </p:txBody>
      </p:sp>
      <p:sp>
        <p:nvSpPr>
          <p:cNvPr id="570" name="Google Shape;570;g315e64b246f_0_153"/>
          <p:cNvSpPr txBox="1"/>
          <p:nvPr/>
        </p:nvSpPr>
        <p:spPr>
          <a:xfrm>
            <a:off x="458975" y="902200"/>
            <a:ext cx="3745800" cy="25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200">
                <a:solidFill>
                  <a:schemeClr val="lt1"/>
                </a:solidFill>
                <a:latin typeface="Alexandria Medium"/>
                <a:ea typeface="Alexandria Medium"/>
                <a:cs typeface="Alexandria Medium"/>
                <a:sym typeface="Alexandria Medium"/>
              </a:rPr>
              <a:t>validating the Monk’s cluster personas</a:t>
            </a:r>
            <a:endParaRPr sz="1200" i="0" u="none" strike="noStrike" cap="none">
              <a:solidFill>
                <a:schemeClr val="lt1"/>
              </a:solidFill>
              <a:latin typeface="Alexandria Medium"/>
              <a:ea typeface="Alexandria Medium"/>
              <a:cs typeface="Alexandria Medium"/>
              <a:sym typeface="Alexandria Medium"/>
            </a:endParaRPr>
          </a:p>
        </p:txBody>
      </p:sp>
      <p:sp>
        <p:nvSpPr>
          <p:cNvPr id="571" name="Google Shape;571;g315e64b246f_0_153"/>
          <p:cNvSpPr txBox="1"/>
          <p:nvPr/>
        </p:nvSpPr>
        <p:spPr>
          <a:xfrm>
            <a:off x="494675" y="2999625"/>
            <a:ext cx="8080800" cy="184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200">
                <a:solidFill>
                  <a:schemeClr val="lt1"/>
                </a:solidFill>
                <a:latin typeface="Alexandria Medium"/>
                <a:ea typeface="Alexandria Medium"/>
                <a:cs typeface="Alexandria Medium"/>
                <a:sym typeface="Alexandria Medium"/>
              </a:rPr>
              <a:t>Commitment Level: </a:t>
            </a:r>
            <a:endParaRPr sz="1200">
              <a:solidFill>
                <a:schemeClr val="lt1"/>
              </a:solidFill>
              <a:latin typeface="Alexandria Medium"/>
              <a:ea typeface="Alexandria Medium"/>
              <a:cs typeface="Alexandria Medium"/>
              <a:sym typeface="Alexandria Medium"/>
            </a:endParaRPr>
          </a:p>
          <a:p>
            <a:pPr marL="0" lvl="0" indent="0" algn="l" rtl="0">
              <a:spcBef>
                <a:spcPts val="0"/>
              </a:spcBef>
              <a:spcAft>
                <a:spcPts val="0"/>
              </a:spcAft>
              <a:buNone/>
            </a:pPr>
            <a:endParaRPr sz="1200">
              <a:solidFill>
                <a:schemeClr val="lt1"/>
              </a:solidFill>
              <a:latin typeface="Alexandria Medium"/>
              <a:ea typeface="Alexandria Medium"/>
              <a:cs typeface="Alexandria Medium"/>
              <a:sym typeface="Alexandria Medium"/>
            </a:endParaRPr>
          </a:p>
          <a:p>
            <a:pPr marL="0" lvl="0" indent="0" algn="l" rtl="0">
              <a:spcBef>
                <a:spcPts val="0"/>
              </a:spcBef>
              <a:spcAft>
                <a:spcPts val="0"/>
              </a:spcAft>
              <a:buNone/>
            </a:pPr>
            <a:r>
              <a:rPr lang="en-US" sz="1200">
                <a:solidFill>
                  <a:schemeClr val="lt1"/>
                </a:solidFill>
                <a:latin typeface="Alexandria Medium"/>
                <a:ea typeface="Alexandria Medium"/>
                <a:cs typeface="Alexandria Medium"/>
                <a:sym typeface="Alexandria Medium"/>
              </a:rPr>
              <a:t>This group of customers demonstrates high affective commitment, appreciating the value they receive through discounted pricing. As A.J. noted, “It’s good that they finally made it available to more of us who like to work out but live on a budget.” Despite this, their economic commitment is low, as they remain budget-conscious and may not find it financially beneficial to maintain their relationship with the brand or suffer economically if it ends. They also exhibit low forced commitment, indicating they don’t feel compelled to stay, nor are they habitual customers. Additionally, their normative commitment is minimal, as they don’t feel a strong sense of obligation to remain loyal to the brand.</a:t>
            </a:r>
            <a:endParaRPr sz="1200">
              <a:solidFill>
                <a:schemeClr val="lt1"/>
              </a:solidFill>
              <a:latin typeface="Alexandria Medium"/>
              <a:ea typeface="Alexandria Medium"/>
              <a:cs typeface="Alexandria Medium"/>
              <a:sym typeface="Alexandria Medium"/>
            </a:endParaRPr>
          </a:p>
        </p:txBody>
      </p:sp>
      <p:sp>
        <p:nvSpPr>
          <p:cNvPr id="572" name="Google Shape;572;g315e64b246f_0_153"/>
          <p:cNvSpPr txBox="1"/>
          <p:nvPr/>
        </p:nvSpPr>
        <p:spPr>
          <a:xfrm>
            <a:off x="682350" y="2393125"/>
            <a:ext cx="904800" cy="25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700" i="1">
                <a:solidFill>
                  <a:schemeClr val="lt1"/>
                </a:solidFill>
                <a:latin typeface="Alexandria Medium"/>
                <a:ea typeface="Alexandria Medium"/>
                <a:cs typeface="Alexandria Medium"/>
                <a:sym typeface="Alexandria Medium"/>
              </a:rPr>
              <a:t>AI generated</a:t>
            </a:r>
            <a:endParaRPr sz="700" i="1" u="none" strike="noStrike" cap="none">
              <a:solidFill>
                <a:schemeClr val="lt1"/>
              </a:solidFill>
              <a:latin typeface="Alexandria Medium"/>
              <a:ea typeface="Alexandria Medium"/>
              <a:cs typeface="Alexandria Medium"/>
              <a:sym typeface="Alexandria Medium"/>
            </a:endParaRPr>
          </a:p>
        </p:txBody>
      </p:sp>
    </p:spTree>
  </p:cSld>
  <p:clrMapOvr>
    <a:masterClrMapping/>
  </p:clrMapOvr>
</p:sld>
</file>

<file path=ppt/theme/theme1.xml><?xml version="1.0" encoding="utf-8"?>
<a:theme xmlns:a="http://schemas.openxmlformats.org/drawingml/2006/main" name="Physical Fitness and Exercise - Health - 8th Grade by Slidesgo">
  <a:themeElements>
    <a:clrScheme name="Simple Light">
      <a:dk1>
        <a:srgbClr val="231F20"/>
      </a:dk1>
      <a:lt1>
        <a:srgbClr val="FFFAE6"/>
      </a:lt1>
      <a:dk2>
        <a:srgbClr val="FFFFFF"/>
      </a:dk2>
      <a:lt2>
        <a:srgbClr val="FFBC00"/>
      </a:lt2>
      <a:accent1>
        <a:srgbClr val="FF9D00"/>
      </a:accent1>
      <a:accent2>
        <a:srgbClr val="FF7300"/>
      </a:accent2>
      <a:accent3>
        <a:srgbClr val="FF887C"/>
      </a:accent3>
      <a:accent4>
        <a:srgbClr val="FF5043"/>
      </a:accent4>
      <a:accent5>
        <a:srgbClr val="9B64E2"/>
      </a:accent5>
      <a:accent6>
        <a:srgbClr val="FFFFFF"/>
      </a:accent6>
      <a:hlink>
        <a:srgbClr val="231F2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1732</Words>
  <Application>Microsoft Macintosh PowerPoint</Application>
  <PresentationFormat>On-screen Show (16:9)</PresentationFormat>
  <Paragraphs>160</Paragraphs>
  <Slides>16</Slides>
  <Notes>16</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16</vt:i4>
      </vt:variant>
    </vt:vector>
  </HeadingPairs>
  <TitlesOfParts>
    <vt:vector size="28" baseType="lpstr">
      <vt:lpstr>Arial</vt:lpstr>
      <vt:lpstr>Anaheim</vt:lpstr>
      <vt:lpstr>Helvetica Neue</vt:lpstr>
      <vt:lpstr>Nunito Light</vt:lpstr>
      <vt:lpstr>Nunito</vt:lpstr>
      <vt:lpstr>Alexandria</vt:lpstr>
      <vt:lpstr>DM Sans</vt:lpstr>
      <vt:lpstr>Alexandria Medium</vt:lpstr>
      <vt:lpstr>Calibri</vt:lpstr>
      <vt:lpstr>Alexandria Light</vt:lpstr>
      <vt:lpstr>Alexandria SemiBold</vt:lpstr>
      <vt:lpstr>Physical Fitness and Exercise - Health - 8th Grade by Slidesgo</vt:lpstr>
      <vt:lpstr>Crew’s Cup Case Analysis five-factor customer commitment study </vt:lpstr>
      <vt:lpstr>Background</vt:lpstr>
      <vt:lpstr>01</vt:lpstr>
      <vt:lpstr>—Someone Famous</vt:lpstr>
      <vt:lpstr>—Someone Famous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Maureen Dzifa Awumee Quist</cp:lastModifiedBy>
  <cp:revision>1</cp:revision>
  <dcterms:modified xsi:type="dcterms:W3CDTF">2025-04-17T00:44:24Z</dcterms:modified>
</cp:coreProperties>
</file>